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BF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0" d="100"/>
          <a:sy n="90" d="100"/>
        </p:scale>
        <p:origin x="1332" y="54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1F7BD-B1B8-491C-863F-B1F41A81DCCE}" type="datetimeFigureOut">
              <a:rPr lang="da-DK" smtClean="0"/>
              <a:t>01-10-2026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EFCD-3240-494A-9B2D-4850EF0E1C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654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1F7BD-B1B8-491C-863F-B1F41A81DCCE}" type="datetimeFigureOut">
              <a:rPr lang="da-DK" smtClean="0"/>
              <a:t>01-10-2026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EFCD-3240-494A-9B2D-4850EF0E1C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6985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1F7BD-B1B8-491C-863F-B1F41A81DCCE}" type="datetimeFigureOut">
              <a:rPr lang="da-DK" smtClean="0"/>
              <a:t>01-10-2026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EFCD-3240-494A-9B2D-4850EF0E1C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5518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1F7BD-B1B8-491C-863F-B1F41A81DCCE}" type="datetimeFigureOut">
              <a:rPr lang="da-DK" smtClean="0"/>
              <a:t>01-10-2026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EFCD-3240-494A-9B2D-4850EF0E1C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615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1F7BD-B1B8-491C-863F-B1F41A81DCCE}" type="datetimeFigureOut">
              <a:rPr lang="da-DK" smtClean="0"/>
              <a:t>01-10-2026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EFCD-3240-494A-9B2D-4850EF0E1C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648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1F7BD-B1B8-491C-863F-B1F41A81DCCE}" type="datetimeFigureOut">
              <a:rPr lang="da-DK" smtClean="0"/>
              <a:t>01-10-2026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EFCD-3240-494A-9B2D-4850EF0E1C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8468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1F7BD-B1B8-491C-863F-B1F41A81DCCE}" type="datetimeFigureOut">
              <a:rPr lang="da-DK" smtClean="0"/>
              <a:t>01-10-2026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EFCD-3240-494A-9B2D-4850EF0E1C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7107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1F7BD-B1B8-491C-863F-B1F41A81DCCE}" type="datetimeFigureOut">
              <a:rPr lang="da-DK" smtClean="0"/>
              <a:t>01-10-2026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EFCD-3240-494A-9B2D-4850EF0E1C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3807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1F7BD-B1B8-491C-863F-B1F41A81DCCE}" type="datetimeFigureOut">
              <a:rPr lang="da-DK" smtClean="0"/>
              <a:t>01-10-2026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EFCD-3240-494A-9B2D-4850EF0E1C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9380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1F7BD-B1B8-491C-863F-B1F41A81DCCE}" type="datetimeFigureOut">
              <a:rPr lang="da-DK" smtClean="0"/>
              <a:t>01-10-2026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EFCD-3240-494A-9B2D-4850EF0E1C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3363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1F7BD-B1B8-491C-863F-B1F41A81DCCE}" type="datetimeFigureOut">
              <a:rPr lang="da-DK" smtClean="0"/>
              <a:t>01-10-2026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8EFCD-3240-494A-9B2D-4850EF0E1C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073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1F7BD-B1B8-491C-863F-B1F41A81DCCE}" type="datetimeFigureOut">
              <a:rPr lang="da-DK" smtClean="0"/>
              <a:t>01-10-2026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8EFCD-3240-494A-9B2D-4850EF0E1C8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002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BF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ekst 7"/>
          <p:cNvSpPr>
            <a:spLocks noGrp="1"/>
          </p:cNvSpPr>
          <p:nvPr>
            <p:ph type="body" sz="half" idx="2"/>
          </p:nvPr>
        </p:nvSpPr>
        <p:spPr>
          <a:xfrm>
            <a:off x="5971887" y="2636971"/>
            <a:ext cx="6002688" cy="318840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da-DK" sz="2800" b="1" dirty="0">
                <a:latin typeface="Sofia Pro" panose="02000000000000000000" pitchFamily="50" charset="0"/>
              </a:rPr>
              <a:t>Hos Studenterrådgivningen kan du få en samtale med en rådgiver om dine udfordringer med studielivet.</a:t>
            </a:r>
          </a:p>
          <a:p>
            <a:pPr>
              <a:spcBef>
                <a:spcPts val="0"/>
              </a:spcBef>
            </a:pPr>
            <a:endParaRPr lang="da-DK" sz="2800" dirty="0">
              <a:latin typeface="Sofia Pro" panose="02000000000000000000" pitchFamily="50" charset="0"/>
            </a:endParaRPr>
          </a:p>
          <a:p>
            <a:pPr>
              <a:spcBef>
                <a:spcPts val="0"/>
              </a:spcBef>
            </a:pPr>
            <a:r>
              <a:rPr lang="da-DK" sz="2800" dirty="0">
                <a:latin typeface="Raisonne Pro DemiBold" panose="020B0703040202040103" pitchFamily="34" charset="0"/>
              </a:rPr>
              <a:t>Book en samtale med din rådgiver her på [uddannelsessted] på srg.dk.</a:t>
            </a:r>
          </a:p>
          <a:p>
            <a:pPr>
              <a:spcBef>
                <a:spcPts val="0"/>
              </a:spcBef>
            </a:pPr>
            <a:endParaRPr lang="da-DK" sz="2800" dirty="0">
              <a:latin typeface="Sofia Pro" panose="02000000000000000000" pitchFamily="50" charset="0"/>
            </a:endParaRPr>
          </a:p>
          <a:p>
            <a:endParaRPr lang="da-DK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5971887" y="681396"/>
            <a:ext cx="6002688" cy="1717040"/>
          </a:xfrm>
        </p:spPr>
        <p:txBody>
          <a:bodyPr>
            <a:noAutofit/>
          </a:bodyPr>
          <a:lstStyle/>
          <a:p>
            <a:r>
              <a:rPr lang="da-DK" sz="6000" dirty="0">
                <a:latin typeface="Raisonne Pro DemiBold" panose="020B0703040202040103" pitchFamily="34" charset="0"/>
              </a:rPr>
              <a:t>Har du brug for en at tale med?</a:t>
            </a:r>
            <a:endParaRPr lang="da-DK" sz="6000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6C5E60E0-889C-623C-E4FB-6D1090644A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321" y="6049790"/>
            <a:ext cx="6582254" cy="640364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988F5AAE-697D-CF64-DDDA-C2D86E6A746B}"/>
              </a:ext>
            </a:extLst>
          </p:cNvPr>
          <p:cNvSpPr/>
          <p:nvPr/>
        </p:nvSpPr>
        <p:spPr>
          <a:xfrm>
            <a:off x="586131" y="644281"/>
            <a:ext cx="4494070" cy="5385777"/>
          </a:xfrm>
          <a:prstGeom prst="rect">
            <a:avLst/>
          </a:prstGeom>
          <a:solidFill>
            <a:srgbClr val="05343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" name="Pladsholder til billede 6">
            <a:extLst>
              <a:ext uri="{FF2B5EF4-FFF2-40B4-BE49-F238E27FC236}">
                <a16:creationId xmlns:a16="http://schemas.microsoft.com/office/drawing/2014/main" id="{6F019B3A-23B4-DB37-CCB1-DA448FD8F2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3448" r="2500" b="2"/>
          <a:stretch/>
        </p:blipFill>
        <p:spPr>
          <a:xfrm>
            <a:off x="703565" y="750277"/>
            <a:ext cx="4259203" cy="517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BF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ekst 7"/>
          <p:cNvSpPr>
            <a:spLocks noGrp="1"/>
          </p:cNvSpPr>
          <p:nvPr>
            <p:ph type="body" sz="half" idx="2"/>
          </p:nvPr>
        </p:nvSpPr>
        <p:spPr>
          <a:xfrm>
            <a:off x="5971887" y="2636971"/>
            <a:ext cx="6002688" cy="318840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da-DK" sz="2800" b="1" dirty="0">
                <a:latin typeface="Sofia Pro" panose="02000000000000000000" pitchFamily="50" charset="0"/>
              </a:rPr>
              <a:t>Hos Studenterrådgivningen kan du få en samtale med en rådgiver om dine udfordringer med studielivet.</a:t>
            </a:r>
          </a:p>
          <a:p>
            <a:pPr>
              <a:spcBef>
                <a:spcPts val="0"/>
              </a:spcBef>
            </a:pPr>
            <a:endParaRPr lang="da-DK" sz="2800" dirty="0">
              <a:latin typeface="Sofia Pro" panose="02000000000000000000" pitchFamily="50" charset="0"/>
            </a:endParaRPr>
          </a:p>
          <a:p>
            <a:pPr>
              <a:spcBef>
                <a:spcPts val="0"/>
              </a:spcBef>
            </a:pPr>
            <a:r>
              <a:rPr lang="da-DK" sz="2800" dirty="0">
                <a:latin typeface="Raisonne Pro DemiBold" panose="020B0703040202040103" pitchFamily="34" charset="0"/>
              </a:rPr>
              <a:t>Book en samtale med en rådgiver på srg.dk.</a:t>
            </a:r>
          </a:p>
          <a:p>
            <a:pPr>
              <a:spcBef>
                <a:spcPts val="0"/>
              </a:spcBef>
            </a:pPr>
            <a:endParaRPr lang="da-DK" sz="2800" dirty="0">
              <a:latin typeface="Sofia Pro" panose="02000000000000000000" pitchFamily="50" charset="0"/>
            </a:endParaRPr>
          </a:p>
          <a:p>
            <a:endParaRPr lang="da-DK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5971887" y="681396"/>
            <a:ext cx="6002688" cy="1717040"/>
          </a:xfrm>
        </p:spPr>
        <p:txBody>
          <a:bodyPr>
            <a:noAutofit/>
          </a:bodyPr>
          <a:lstStyle/>
          <a:p>
            <a:r>
              <a:rPr lang="da-DK" sz="6000" dirty="0">
                <a:latin typeface="Raisonne Pro DemiBold" panose="020B0703040202040103" pitchFamily="34" charset="0"/>
              </a:rPr>
              <a:t>Har du brug for en at tale med?</a:t>
            </a:r>
            <a:endParaRPr lang="da-DK" sz="60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0F3E367-6FD4-412D-F429-C29BE733EB62}"/>
              </a:ext>
            </a:extLst>
          </p:cNvPr>
          <p:cNvSpPr/>
          <p:nvPr/>
        </p:nvSpPr>
        <p:spPr>
          <a:xfrm>
            <a:off x="586131" y="644281"/>
            <a:ext cx="4494070" cy="5385777"/>
          </a:xfrm>
          <a:prstGeom prst="rect">
            <a:avLst/>
          </a:prstGeom>
          <a:solidFill>
            <a:srgbClr val="05343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Pladsholder til billede 6">
            <a:extLst>
              <a:ext uri="{FF2B5EF4-FFF2-40B4-BE49-F238E27FC236}">
                <a16:creationId xmlns:a16="http://schemas.microsoft.com/office/drawing/2014/main" id="{2BE447A4-E51D-83C2-3FB3-38FC3E2033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3448" r="2500" b="2"/>
          <a:stretch/>
        </p:blipFill>
        <p:spPr>
          <a:xfrm>
            <a:off x="703565" y="750277"/>
            <a:ext cx="4259203" cy="517378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9B0020E3-8A23-FFD0-C39B-4A235CADEA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321" y="6049790"/>
            <a:ext cx="6582254" cy="64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374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BF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ekst 7"/>
          <p:cNvSpPr>
            <a:spLocks noGrp="1"/>
          </p:cNvSpPr>
          <p:nvPr>
            <p:ph type="body" sz="half" idx="2"/>
          </p:nvPr>
        </p:nvSpPr>
        <p:spPr>
          <a:xfrm>
            <a:off x="5971887" y="3043989"/>
            <a:ext cx="6002688" cy="278138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da-DK" sz="2800" b="1" dirty="0">
                <a:latin typeface="Sofia Pro" panose="02000000000000000000" pitchFamily="50" charset="0"/>
              </a:rPr>
              <a:t>Kom fx med i en workshop om stress, træn at finde mere ro til eksamen i en gruppe eller få en samtale med en rådgiver. </a:t>
            </a:r>
          </a:p>
          <a:p>
            <a:pPr>
              <a:spcBef>
                <a:spcPts val="0"/>
              </a:spcBef>
            </a:pPr>
            <a:endParaRPr lang="da-DK" sz="2800" b="1" dirty="0">
              <a:latin typeface="Sofia Pro" panose="02000000000000000000" pitchFamily="50" charset="0"/>
            </a:endParaRPr>
          </a:p>
          <a:p>
            <a:pPr>
              <a:spcBef>
                <a:spcPts val="0"/>
              </a:spcBef>
            </a:pPr>
            <a:r>
              <a:rPr lang="da-DK" sz="2800" b="1" dirty="0">
                <a:latin typeface="Raisonne Pro DemiBold" panose="020B0703040202040103" pitchFamily="34" charset="0"/>
              </a:rPr>
              <a:t>Se alle vores tilbud på srg.dk.</a:t>
            </a:r>
          </a:p>
          <a:p>
            <a:pPr>
              <a:spcBef>
                <a:spcPts val="0"/>
              </a:spcBef>
            </a:pPr>
            <a:endParaRPr lang="da-DK" sz="2800" dirty="0">
              <a:latin typeface="Sofia Pro" panose="02000000000000000000" pitchFamily="50" charset="0"/>
            </a:endParaRPr>
          </a:p>
          <a:p>
            <a:endParaRPr lang="da-DK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5971887" y="966642"/>
            <a:ext cx="6220112" cy="1717040"/>
          </a:xfrm>
        </p:spPr>
        <p:txBody>
          <a:bodyPr>
            <a:noAutofit/>
          </a:bodyPr>
          <a:lstStyle/>
          <a:p>
            <a:r>
              <a:rPr lang="da-DK" sz="5400" dirty="0">
                <a:latin typeface="Raisonne Pro DemiBold" panose="020B0703040202040103" pitchFamily="34" charset="0"/>
              </a:rPr>
              <a:t>Det er okay</a:t>
            </a:r>
            <a:br>
              <a:rPr lang="da-DK" sz="5400" dirty="0">
                <a:latin typeface="Raisonne Pro DemiBold" panose="020B0703040202040103" pitchFamily="34" charset="0"/>
              </a:rPr>
            </a:br>
            <a:r>
              <a:rPr lang="da-DK" sz="5400" dirty="0">
                <a:latin typeface="Raisonne Pro DemiBold" panose="020B0703040202040103" pitchFamily="34" charset="0"/>
              </a:rPr>
              <a:t>ikke at være okay</a:t>
            </a:r>
            <a:br>
              <a:rPr lang="da-DK" sz="5700" dirty="0">
                <a:latin typeface="Raisonne Pro DemiBold" panose="020B0703040202040103" pitchFamily="34" charset="0"/>
              </a:rPr>
            </a:br>
            <a:r>
              <a:rPr lang="da-DK" sz="1800" b="1" dirty="0">
                <a:latin typeface="Sofia Pro" panose="02000000000000000000" pitchFamily="50" charset="0"/>
              </a:rPr>
              <a:t>– få gratis psykologhjælp hos Studenterrådgivningen</a:t>
            </a:r>
            <a:r>
              <a:rPr lang="da-DK" sz="1800" dirty="0">
                <a:latin typeface="Sofia Pro" panose="02000000000000000000" pitchFamily="50" charset="0"/>
              </a:rPr>
              <a:t> </a:t>
            </a:r>
            <a:endParaRPr lang="da-DK" sz="2000" dirty="0">
              <a:latin typeface="Sofia Pro" panose="02000000000000000000" pitchFamily="50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9929AE4-2EC4-5419-54AA-97096BC9D61E}"/>
              </a:ext>
            </a:extLst>
          </p:cNvPr>
          <p:cNvSpPr/>
          <p:nvPr/>
        </p:nvSpPr>
        <p:spPr>
          <a:xfrm>
            <a:off x="586131" y="644281"/>
            <a:ext cx="4494070" cy="5385777"/>
          </a:xfrm>
          <a:prstGeom prst="rect">
            <a:avLst/>
          </a:prstGeom>
          <a:solidFill>
            <a:srgbClr val="05343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Pladsholder til billede 6">
            <a:extLst>
              <a:ext uri="{FF2B5EF4-FFF2-40B4-BE49-F238E27FC236}">
                <a16:creationId xmlns:a16="http://schemas.microsoft.com/office/drawing/2014/main" id="{7F8F5C98-B0A6-ED02-C679-38370CA07F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3448" r="2500" b="2"/>
          <a:stretch/>
        </p:blipFill>
        <p:spPr>
          <a:xfrm>
            <a:off x="703565" y="750277"/>
            <a:ext cx="4259203" cy="517378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48F8F9B1-155D-38D2-73D3-217A189F4B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321" y="6049790"/>
            <a:ext cx="6582254" cy="64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128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Raisonne Pro DemiBold</vt:lpstr>
      <vt:lpstr>Sofia Pro</vt:lpstr>
      <vt:lpstr>Office-tema</vt:lpstr>
      <vt:lpstr>Har du brug for en at tale med?</vt:lpstr>
      <vt:lpstr>Har du brug for en at tale med?</vt:lpstr>
      <vt:lpstr>Det er okay ikke at være okay – få gratis psykologhjælp hos Studenterrådgivningen </vt:lpstr>
    </vt:vector>
  </TitlesOfParts>
  <Company>Statens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 du brug for en at tale med?</dc:title>
  <dc:creator>Charlotte Dyveke Knudsen</dc:creator>
  <cp:lastModifiedBy>Mikkel Rietveld Midtgaard</cp:lastModifiedBy>
  <cp:revision>22</cp:revision>
  <dcterms:created xsi:type="dcterms:W3CDTF">2023-08-01T14:10:20Z</dcterms:created>
  <dcterms:modified xsi:type="dcterms:W3CDTF">2026-10-01T12:46:03Z</dcterms:modified>
</cp:coreProperties>
</file>