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handoutMasterIdLst>
    <p:handoutMasterId r:id="rId6"/>
  </p:handoutMasterIdLst>
  <p:sldIdLst>
    <p:sldId id="272" r:id="rId2"/>
    <p:sldId id="299" r:id="rId3"/>
    <p:sldId id="269" r:id="rId4"/>
  </p:sldIdLst>
  <p:sldSz cx="12192000" cy="6858000"/>
  <p:notesSz cx="6805613" cy="99441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a:srgbClr val="F8F8F8"/>
    <a:srgbClr val="05343F"/>
    <a:srgbClr val="D79B09"/>
    <a:srgbClr val="C567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6227" autoAdjust="0"/>
  </p:normalViewPr>
  <p:slideViewPr>
    <p:cSldViewPr snapToGrid="0">
      <p:cViewPr varScale="1">
        <p:scale>
          <a:sx n="121" d="100"/>
          <a:sy n="121" d="100"/>
        </p:scale>
        <p:origin x="1668" y="102"/>
      </p:cViewPr>
      <p:guideLst/>
    </p:cSldViewPr>
  </p:slideViewPr>
  <p:notesTextViewPr>
    <p:cViewPr>
      <p:scale>
        <a:sx n="1" d="1"/>
        <a:sy n="1" d="1"/>
      </p:scale>
      <p:origin x="0" y="0"/>
    </p:cViewPr>
  </p:notesTextViewPr>
  <p:notesViewPr>
    <p:cSldViewPr snapToGrid="0">
      <p:cViewPr varScale="1">
        <p:scale>
          <a:sx n="64" d="100"/>
          <a:sy n="64" d="100"/>
        </p:scale>
        <p:origin x="2261"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C3C57273-C519-4C41-975E-80E9C9465E69}" type="datetimeFigureOut">
              <a:rPr lang="da-DK" smtClean="0"/>
              <a:t>03-06-2026</a:t>
            </a:fld>
            <a:endParaRPr lang="da-DK"/>
          </a:p>
        </p:txBody>
      </p:sp>
      <p:sp>
        <p:nvSpPr>
          <p:cNvPr id="4" name="Pladsholder til sidefod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53D4E524-3F1B-4DB4-8583-F1CD1E09CF07}" type="slidenum">
              <a:rPr lang="da-DK" smtClean="0"/>
              <a:t>‹nr.›</a:t>
            </a:fld>
            <a:endParaRPr lang="da-DK"/>
          </a:p>
        </p:txBody>
      </p:sp>
    </p:spTree>
    <p:extLst>
      <p:ext uri="{BB962C8B-B14F-4D97-AF65-F5344CB8AC3E}">
        <p14:creationId xmlns:p14="http://schemas.microsoft.com/office/powerpoint/2010/main" val="361181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FBC93632-BC81-4A01-B670-B5A3E704D1E0}" type="datetimeFigureOut">
              <a:rPr lang="da-DK" smtClean="0"/>
              <a:t>03-06-2026</a:t>
            </a:fld>
            <a:endParaRPr lang="da-DK"/>
          </a:p>
        </p:txBody>
      </p:sp>
      <p:sp>
        <p:nvSpPr>
          <p:cNvPr id="4" name="Pladsholder til slidebillede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9A7482C2-3DFD-4A89-B480-D69589520C94}" type="slidenum">
              <a:rPr lang="da-DK" smtClean="0"/>
              <a:t>‹nr.›</a:t>
            </a:fld>
            <a:endParaRPr lang="da-DK"/>
          </a:p>
        </p:txBody>
      </p:sp>
    </p:spTree>
    <p:extLst>
      <p:ext uri="{BB962C8B-B14F-4D97-AF65-F5344CB8AC3E}">
        <p14:creationId xmlns:p14="http://schemas.microsoft.com/office/powerpoint/2010/main" val="978723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ym typeface="Wingdings" panose="05000000000000000000" pitchFamily="2" charset="2"/>
              </a:rPr>
              <a:t>Velkommen - Fat kaffekoppen og slå lyttebøfferne</a:t>
            </a:r>
            <a:r>
              <a:rPr lang="da-DK" baseline="0" dirty="0">
                <a:sym typeface="Wingdings" panose="05000000000000000000" pitchFamily="2" charset="2"/>
              </a:rPr>
              <a:t> til.</a:t>
            </a:r>
            <a:endParaRPr lang="da-DK"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optager </a:t>
            </a:r>
            <a:r>
              <a:rPr lang="da-DK"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sym typeface="Wingdings" panose="05000000000000000000" pitchFamily="2" charset="2"/>
            </a:endParaRPr>
          </a:p>
          <a:p>
            <a:pPr algn="l" fontAlgn="auto"/>
            <a:r>
              <a:rPr lang="da-DK" b="0" i="0" dirty="0">
                <a:solidFill>
                  <a:srgbClr val="343536"/>
                </a:solidFill>
                <a:effectLst/>
                <a:latin typeface="body-font"/>
              </a:rPr>
              <a:t>I denne talk vil du høre om de fund, vi i Studenterrådgivningen har gjort os i forbindelse med projektarbejde omkring socialt udsatte studerende. </a:t>
            </a:r>
          </a:p>
          <a:p>
            <a:pPr algn="l" fontAlgn="auto"/>
            <a:endParaRPr lang="da-DK" b="0" i="0" dirty="0">
              <a:solidFill>
                <a:srgbClr val="343536"/>
              </a:solidFill>
              <a:effectLst/>
              <a:latin typeface="body-font"/>
            </a:endParaRPr>
          </a:p>
          <a:p>
            <a:pPr algn="l" fontAlgn="auto"/>
            <a:r>
              <a:rPr lang="da-DK" b="0" i="0" dirty="0">
                <a:solidFill>
                  <a:srgbClr val="343536"/>
                </a:solidFill>
                <a:effectLst/>
                <a:latin typeface="body-font"/>
              </a:rPr>
              <a:t>Talken blive holdt af Malene Clemmensen, psykolog i Studenterrådgivningen og Rosa Vikmann Pedersen, afdelingsleder i Studenterrådgivningen.</a:t>
            </a:r>
          </a:p>
          <a:p>
            <a:pPr fontAlgn="auto"/>
            <a:endParaRPr lang="da-DK" sz="1200" b="1" i="0" kern="1200" dirty="0">
              <a:solidFill>
                <a:schemeClr val="tx1"/>
              </a:solidFill>
              <a:effectLst/>
              <a:latin typeface="+mn-lt"/>
              <a:ea typeface="+mn-ea"/>
              <a:cs typeface="+mn-cs"/>
              <a:sym typeface="Wingdings" panose="05000000000000000000" pitchFamily="2" charset="2"/>
            </a:endParaRPr>
          </a:p>
          <a:p>
            <a:pPr fontAlgn="auto"/>
            <a:endParaRPr lang="da-DK" dirty="0">
              <a:sym typeface="Wingdings" panose="05000000000000000000" pitchFamily="2" charset="2"/>
            </a:endParaRPr>
          </a:p>
          <a:p>
            <a:endParaRPr lang="da-DK" dirty="0"/>
          </a:p>
        </p:txBody>
      </p:sp>
      <p:sp>
        <p:nvSpPr>
          <p:cNvPr id="4" name="Pladsholder til slidenummer 3"/>
          <p:cNvSpPr>
            <a:spLocks noGrp="1"/>
          </p:cNvSpPr>
          <p:nvPr>
            <p:ph type="sldNum" sz="quarter" idx="10"/>
          </p:nvPr>
        </p:nvSpPr>
        <p:spPr/>
        <p:txBody>
          <a:bodyPr/>
          <a:lstStyle/>
          <a:p>
            <a:fld id="{9A7482C2-3DFD-4A89-B480-D69589520C94}" type="slidenum">
              <a:rPr lang="da-DK" smtClean="0"/>
              <a:t>1</a:t>
            </a:fld>
            <a:endParaRPr lang="da-DK"/>
          </a:p>
        </p:txBody>
      </p:sp>
    </p:spTree>
    <p:extLst>
      <p:ext uri="{BB962C8B-B14F-4D97-AF65-F5344CB8AC3E}">
        <p14:creationId xmlns:p14="http://schemas.microsoft.com/office/powerpoint/2010/main" val="3541324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2000" dirty="0"/>
          </a:p>
          <a:p>
            <a:r>
              <a:rPr lang="da-DK" sz="2000" dirty="0"/>
              <a:t>Agendaen er som følger:</a:t>
            </a:r>
          </a:p>
          <a:p>
            <a:endParaRPr lang="da-DK" sz="2000" dirty="0"/>
          </a:p>
          <a:p>
            <a:r>
              <a:rPr lang="da-DK" sz="2000" dirty="0"/>
              <a:t>Vi har kun 45 min. derfor ikke tid til alle de spørgsmål der kommer – afklarende </a:t>
            </a:r>
            <a:r>
              <a:rPr lang="da-DK" sz="2000" dirty="0" err="1"/>
              <a:t>spr</a:t>
            </a:r>
            <a:r>
              <a:rPr lang="da-DK" sz="2000" dirty="0"/>
              <a:t>. tager vi løbende og enkelte </a:t>
            </a:r>
            <a:r>
              <a:rPr lang="da-DK" sz="2000" dirty="0" err="1"/>
              <a:t>spr</a:t>
            </a:r>
            <a:r>
              <a:rPr lang="da-DK" sz="2000" dirty="0"/>
              <a:t>. kan måske nås til slut – men ellers send gerne overvejelser eller refleksioner til os. </a:t>
            </a:r>
          </a:p>
          <a:p>
            <a:r>
              <a:rPr lang="da-DK" sz="2000" dirty="0"/>
              <a:t>Måske kan vi samle op i mailen vi sender ud eller tage det med i overvejelserne om kommende talks</a:t>
            </a:r>
          </a:p>
          <a:p>
            <a:endParaRPr lang="da-DK" sz="2000" dirty="0"/>
          </a:p>
          <a:p>
            <a:r>
              <a:rPr lang="da-DK" sz="2000" dirty="0"/>
              <a:t>Vi sender slides og optagelse ud efterfølgende</a:t>
            </a: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482C2-3DFD-4A89-B480-D69589520C9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624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dirty="0"/>
              <a:t>Til symposion får vi besøg af to kollegaer fra SRGs Videnscenter for Inkluderende </a:t>
            </a:r>
            <a:r>
              <a:rPr lang="da-DK" dirty="0" err="1"/>
              <a:t>læringsmiljøer</a:t>
            </a:r>
            <a:r>
              <a:rPr lang="da-DK" dirty="0"/>
              <a:t> der skal gøre os klogere på hhv. interkulturel kompetence og SPS i regi af inkluderende </a:t>
            </a:r>
            <a:r>
              <a:rPr lang="da-DK" dirty="0" err="1"/>
              <a:t>læringsmiljøer</a:t>
            </a:r>
            <a:r>
              <a:rPr lang="da-DK" dirty="0"/>
              <a:t>, samt besøg af to samarbejdspartnere: VIA – tutorkursus om mangfoldighed og DIS – og internationale studerende forstået som </a:t>
            </a:r>
            <a:r>
              <a:rPr lang="da-DK"/>
              <a:t>en minoritet. </a:t>
            </a:r>
            <a:endParaRPr lang="da-DK" dirty="0"/>
          </a:p>
          <a:p>
            <a:endParaRPr lang="da-DK" dirty="0"/>
          </a:p>
          <a:p>
            <a:r>
              <a:rPr lang="da-DK" dirty="0"/>
              <a:t>Vi sender en</a:t>
            </a:r>
            <a:r>
              <a:rPr lang="da-DK" baseline="0" dirty="0"/>
              <a:t> opfølgning ud – og vi håber, at vi ses på skærmen til symposion, tak for i dag </a:t>
            </a:r>
            <a:r>
              <a:rPr lang="da-DK" baseline="0" dirty="0">
                <a:sym typeface="Wingdings" panose="05000000000000000000" pitchFamily="2" charset="2"/>
              </a:rPr>
              <a:t> </a:t>
            </a:r>
          </a:p>
          <a:p>
            <a:endParaRPr lang="da-DK" baseline="0" dirty="0">
              <a:sym typeface="Wingdings" panose="05000000000000000000" pitchFamily="2" charset="2"/>
            </a:endParaRPr>
          </a:p>
          <a:p>
            <a:endParaRPr lang="da-DK" dirty="0"/>
          </a:p>
        </p:txBody>
      </p:sp>
      <p:sp>
        <p:nvSpPr>
          <p:cNvPr id="4" name="Pladsholder til slidenummer 3"/>
          <p:cNvSpPr>
            <a:spLocks noGrp="1"/>
          </p:cNvSpPr>
          <p:nvPr>
            <p:ph type="sldNum" sz="quarter" idx="10"/>
          </p:nvPr>
        </p:nvSpPr>
        <p:spPr/>
        <p:txBody>
          <a:bodyPr/>
          <a:lstStyle/>
          <a:p>
            <a:fld id="{9A7482C2-3DFD-4A89-B480-D69589520C94}" type="slidenum">
              <a:rPr lang="da-DK" smtClean="0"/>
              <a:t>3</a:t>
            </a:fld>
            <a:endParaRPr lang="da-DK"/>
          </a:p>
        </p:txBody>
      </p:sp>
    </p:spTree>
    <p:extLst>
      <p:ext uri="{BB962C8B-B14F-4D97-AF65-F5344CB8AC3E}">
        <p14:creationId xmlns:p14="http://schemas.microsoft.com/office/powerpoint/2010/main" val="4078448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MT SLIDE">
    <p:bg>
      <p:bgRef idx="1002">
        <a:schemeClr val="bg1"/>
      </p:bgRef>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a:xfrm>
            <a:off x="831850" y="6492875"/>
            <a:ext cx="2743200" cy="365125"/>
          </a:xfrm>
        </p:spPr>
        <p:txBody>
          <a:bodyPr/>
          <a:lstStyle/>
          <a:p>
            <a:fld id="{85C47703-723C-4687-B077-BF2C7CFAC7A0}" type="datetimeFigureOut">
              <a:rPr lang="da-DK" smtClean="0"/>
              <a:t>03-06-2026</a:t>
            </a:fld>
            <a:endParaRPr lang="da-DK"/>
          </a:p>
        </p:txBody>
      </p:sp>
      <p:sp>
        <p:nvSpPr>
          <p:cNvPr id="5" name="Pladsholder til sidefod 4"/>
          <p:cNvSpPr>
            <a:spLocks noGrp="1"/>
          </p:cNvSpPr>
          <p:nvPr>
            <p:ph type="ftr" sz="quarter" idx="11"/>
          </p:nvPr>
        </p:nvSpPr>
        <p:spPr>
          <a:xfrm>
            <a:off x="4032250" y="6492875"/>
            <a:ext cx="4114800" cy="365125"/>
          </a:xfrm>
        </p:spPr>
        <p:txBody>
          <a:bodyPr/>
          <a:lstStyle/>
          <a:p>
            <a:endParaRPr lang="da-DK"/>
          </a:p>
        </p:txBody>
      </p:sp>
      <p:sp>
        <p:nvSpPr>
          <p:cNvPr id="6" name="Pladsholder til slidenummer 5"/>
          <p:cNvSpPr>
            <a:spLocks noGrp="1"/>
          </p:cNvSpPr>
          <p:nvPr>
            <p:ph type="sldNum" sz="quarter" idx="12"/>
          </p:nvPr>
        </p:nvSpPr>
        <p:spPr>
          <a:xfrm>
            <a:off x="8604250" y="6492875"/>
            <a:ext cx="2743200" cy="365125"/>
          </a:xfrm>
        </p:spPr>
        <p:txBody>
          <a:bodyPr/>
          <a:lstStyle/>
          <a:p>
            <a:fld id="{EACF0FDB-EE6D-401B-A71C-70ADE7E7BDE4}" type="slidenum">
              <a:rPr lang="da-DK" smtClean="0"/>
              <a:t>‹nr.›</a:t>
            </a:fld>
            <a:endParaRPr lang="da-DK"/>
          </a:p>
        </p:txBody>
      </p:sp>
    </p:spTree>
    <p:extLst>
      <p:ext uri="{BB962C8B-B14F-4D97-AF65-F5344CB8AC3E}">
        <p14:creationId xmlns:p14="http://schemas.microsoft.com/office/powerpoint/2010/main" val="175682866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6">
    <p:bg>
      <p:bgRef idx="1001">
        <a:schemeClr val="bg2"/>
      </p:bgRef>
    </p:bg>
    <p:spTree>
      <p:nvGrpSpPr>
        <p:cNvPr id="1" name=""/>
        <p:cNvGrpSpPr/>
        <p:nvPr/>
      </p:nvGrpSpPr>
      <p:grpSpPr>
        <a:xfrm>
          <a:off x="0" y="0"/>
          <a:ext cx="0" cy="0"/>
          <a:chOff x="0" y="0"/>
          <a:chExt cx="0" cy="0"/>
        </a:xfrm>
      </p:grpSpPr>
      <p:pic>
        <p:nvPicPr>
          <p:cNvPr id="12" name="Billed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6" t="11572" r="30134"/>
          <a:stretch/>
        </p:blipFill>
        <p:spPr>
          <a:xfrm>
            <a:off x="6117771" y="-21771"/>
            <a:ext cx="6074229" cy="6879771"/>
          </a:xfrm>
          <a:prstGeom prst="rect">
            <a:avLst/>
          </a:prstGeom>
        </p:spPr>
      </p:pic>
      <p:sp>
        <p:nvSpPr>
          <p:cNvPr id="3" name="Pladsholder til dato 2"/>
          <p:cNvSpPr>
            <a:spLocks noGrp="1"/>
          </p:cNvSpPr>
          <p:nvPr>
            <p:ph type="dt" sz="half" idx="10"/>
          </p:nvPr>
        </p:nvSpPr>
        <p:spPr/>
        <p:txBody>
          <a:bodyPr/>
          <a:lstStyle/>
          <a:p>
            <a:fld id="{85C47703-723C-4687-B077-BF2C7CFAC7A0}" type="datetimeFigureOut">
              <a:rPr lang="da-DK" smtClean="0"/>
              <a:t>03-06-2026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ACF0FDB-EE6D-401B-A71C-70ADE7E7BDE4}" type="slidenum">
              <a:rPr lang="da-DK" smtClean="0"/>
              <a:t>‹nr.›</a:t>
            </a:fld>
            <a:endParaRPr lang="da-DK"/>
          </a:p>
        </p:txBody>
      </p:sp>
      <p:pic>
        <p:nvPicPr>
          <p:cNvPr id="17" name="Billed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l="28413" t="6731" r="15514" b="-1143"/>
          <a:stretch/>
        </p:blipFill>
        <p:spPr>
          <a:xfrm>
            <a:off x="0" y="-21771"/>
            <a:ext cx="6117771" cy="6966858"/>
          </a:xfrm>
          <a:prstGeom prst="rect">
            <a:avLst/>
          </a:prstGeom>
        </p:spPr>
      </p:pic>
      <p:sp>
        <p:nvSpPr>
          <p:cNvPr id="9" name="Rektangel 8"/>
          <p:cNvSpPr/>
          <p:nvPr userDrawn="1"/>
        </p:nvSpPr>
        <p:spPr>
          <a:xfrm>
            <a:off x="3581400" y="1203079"/>
            <a:ext cx="4993341" cy="47573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itel 1"/>
          <p:cNvSpPr>
            <a:spLocks noGrp="1"/>
          </p:cNvSpPr>
          <p:nvPr>
            <p:ph type="title" hasCustomPrompt="1"/>
          </p:nvPr>
        </p:nvSpPr>
        <p:spPr>
          <a:xfrm>
            <a:off x="3647019" y="1346175"/>
            <a:ext cx="4880031" cy="1325563"/>
          </a:xfrm>
        </p:spPr>
        <p:txBody>
          <a:bodyPr>
            <a:noAutofit/>
          </a:bodyPr>
          <a:lstStyle>
            <a:lvl1pPr algn="ctr">
              <a:defRPr sz="4000" b="0">
                <a:solidFill>
                  <a:schemeClr val="tx1"/>
                </a:solidFill>
              </a:defRPr>
            </a:lvl1pPr>
          </a:lstStyle>
          <a:p>
            <a:r>
              <a:rPr lang="da-DK" dirty="0"/>
              <a:t>Klik for at tilføje en titel</a:t>
            </a:r>
          </a:p>
        </p:txBody>
      </p:sp>
      <p:sp>
        <p:nvSpPr>
          <p:cNvPr id="20" name="Pladsholder til tekst 9"/>
          <p:cNvSpPr>
            <a:spLocks noGrp="1"/>
          </p:cNvSpPr>
          <p:nvPr>
            <p:ph type="body" sz="quarter" idx="13" hasCustomPrompt="1"/>
          </p:nvPr>
        </p:nvSpPr>
        <p:spPr>
          <a:xfrm>
            <a:off x="3755403" y="3080736"/>
            <a:ext cx="4645333" cy="574758"/>
          </a:xfrm>
        </p:spPr>
        <p:txBody>
          <a:bodyPr>
            <a:normAutofit/>
          </a:bodyPr>
          <a:lstStyle>
            <a:lvl1pPr>
              <a:defRPr>
                <a:solidFill>
                  <a:schemeClr val="bg1"/>
                </a:solidFill>
              </a:defRPr>
            </a:lvl1pPr>
            <a:lvl2pPr marL="457200" indent="0" algn="ctr">
              <a:buNone/>
              <a:defRPr sz="2000" baseline="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da-DK" dirty="0"/>
              <a:t>Indsæt egen tekst her </a:t>
            </a:r>
          </a:p>
        </p:txBody>
      </p:sp>
      <p:pic>
        <p:nvPicPr>
          <p:cNvPr id="21" name="Billed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9683" y="5441307"/>
            <a:ext cx="4236772" cy="412180"/>
          </a:xfrm>
          <a:prstGeom prst="rect">
            <a:avLst/>
          </a:prstGeom>
        </p:spPr>
      </p:pic>
    </p:spTree>
    <p:extLst>
      <p:ext uri="{BB962C8B-B14F-4D97-AF65-F5344CB8AC3E}">
        <p14:creationId xmlns:p14="http://schemas.microsoft.com/office/powerpoint/2010/main" val="428291859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RSIDE 7">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82" y="-1792276"/>
            <a:ext cx="12272682" cy="8181788"/>
          </a:xfrm>
          <a:prstGeom prst="rect">
            <a:avLst/>
          </a:prstGeom>
        </p:spPr>
      </p:pic>
      <p:sp>
        <p:nvSpPr>
          <p:cNvPr id="6" name="Rektangel 5"/>
          <p:cNvSpPr/>
          <p:nvPr userDrawn="1"/>
        </p:nvSpPr>
        <p:spPr>
          <a:xfrm>
            <a:off x="-80682" y="3065929"/>
            <a:ext cx="12272682" cy="379207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a:p>
        </p:txBody>
      </p:sp>
      <p:sp>
        <p:nvSpPr>
          <p:cNvPr id="2" name="Titel 1"/>
          <p:cNvSpPr>
            <a:spLocks noGrp="1"/>
          </p:cNvSpPr>
          <p:nvPr>
            <p:ph type="title" hasCustomPrompt="1"/>
          </p:nvPr>
        </p:nvSpPr>
        <p:spPr>
          <a:xfrm>
            <a:off x="466655" y="2338680"/>
            <a:ext cx="6776827" cy="1325563"/>
          </a:xfrm>
        </p:spPr>
        <p:txBody>
          <a:bodyPr>
            <a:noAutofit/>
          </a:bodyPr>
          <a:lstStyle>
            <a:lvl1pPr>
              <a:defRPr sz="5400" b="1">
                <a:solidFill>
                  <a:schemeClr val="bg1"/>
                </a:solidFill>
              </a:defRPr>
            </a:lvl1pPr>
          </a:lstStyle>
          <a:p>
            <a:r>
              <a:rPr lang="da-DK" dirty="0"/>
              <a:t>Klik for tilføje en længere titel</a:t>
            </a:r>
          </a:p>
        </p:txBody>
      </p:sp>
      <p:sp>
        <p:nvSpPr>
          <p:cNvPr id="3" name="Pladsholder til dato 2"/>
          <p:cNvSpPr>
            <a:spLocks noGrp="1"/>
          </p:cNvSpPr>
          <p:nvPr>
            <p:ph type="dt" sz="half" idx="10"/>
          </p:nvPr>
        </p:nvSpPr>
        <p:spPr/>
        <p:txBody>
          <a:bodyPr/>
          <a:lstStyle/>
          <a:p>
            <a:fld id="{85C47703-723C-4687-B077-BF2C7CFAC7A0}" type="datetimeFigureOut">
              <a:rPr lang="da-DK" smtClean="0"/>
              <a:t>03-06-2026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ACF0FDB-EE6D-401B-A71C-70ADE7E7BDE4}" type="slidenum">
              <a:rPr lang="da-DK" smtClean="0"/>
              <a:t>‹nr.›</a:t>
            </a:fld>
            <a:endParaRPr lang="da-DK"/>
          </a:p>
        </p:txBody>
      </p:sp>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6457" y="5663146"/>
            <a:ext cx="1058788" cy="1058329"/>
          </a:xfrm>
          <a:prstGeom prst="rect">
            <a:avLst/>
          </a:prstGeom>
        </p:spPr>
      </p:pic>
      <p:sp>
        <p:nvSpPr>
          <p:cNvPr id="13" name="Pladsholder til tekst 12"/>
          <p:cNvSpPr>
            <a:spLocks noGrp="1"/>
          </p:cNvSpPr>
          <p:nvPr>
            <p:ph type="body" sz="quarter" idx="13"/>
          </p:nvPr>
        </p:nvSpPr>
        <p:spPr>
          <a:xfrm>
            <a:off x="466655" y="4179239"/>
            <a:ext cx="6543675" cy="554038"/>
          </a:xfrm>
        </p:spPr>
        <p:txBody>
          <a:bodyPr/>
          <a:lstStyle>
            <a:lvl1pPr marL="0" indent="0">
              <a:buNone/>
              <a:defRPr/>
            </a:lvl1pPr>
          </a:lstStyle>
          <a:p>
            <a:pPr lvl="0"/>
            <a:endParaRPr lang="da-DK" dirty="0"/>
          </a:p>
        </p:txBody>
      </p:sp>
    </p:spTree>
    <p:extLst>
      <p:ext uri="{BB962C8B-B14F-4D97-AF65-F5344CB8AC3E}">
        <p14:creationId xmlns:p14="http://schemas.microsoft.com/office/powerpoint/2010/main" val="1064339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1">
    <p:bg>
      <p:bgRef idx="1002">
        <a:schemeClr val="bg1"/>
      </p:bgRef>
    </p:bg>
    <p:spTree>
      <p:nvGrpSpPr>
        <p:cNvPr id="1" name=""/>
        <p:cNvGrpSpPr/>
        <p:nvPr/>
      </p:nvGrpSpPr>
      <p:grpSpPr>
        <a:xfrm>
          <a:off x="0" y="0"/>
          <a:ext cx="0" cy="0"/>
          <a:chOff x="0" y="0"/>
          <a:chExt cx="0" cy="0"/>
        </a:xfrm>
      </p:grpSpPr>
      <p:sp>
        <p:nvSpPr>
          <p:cNvPr id="13" name="Rektangel 12"/>
          <p:cNvSpPr/>
          <p:nvPr userDrawn="1"/>
        </p:nvSpPr>
        <p:spPr>
          <a:xfrm>
            <a:off x="399740" y="1818921"/>
            <a:ext cx="10814050" cy="35693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hasCustomPrompt="1"/>
          </p:nvPr>
        </p:nvSpPr>
        <p:spPr>
          <a:xfrm>
            <a:off x="5757001" y="327924"/>
            <a:ext cx="5810764" cy="926483"/>
          </a:xfrm>
          <a:solidFill>
            <a:schemeClr val="bg1"/>
          </a:solidFill>
        </p:spPr>
        <p:txBody>
          <a:bodyPr anchor="b">
            <a:normAutofit/>
          </a:bodyPr>
          <a:lstStyle>
            <a:lvl1pPr>
              <a:defRPr sz="3600" b="0"/>
            </a:lvl1pPr>
          </a:lstStyle>
          <a:p>
            <a:r>
              <a:rPr lang="da-DK" dirty="0"/>
              <a:t>AGENDA</a:t>
            </a:r>
          </a:p>
        </p:txBody>
      </p:sp>
      <p:sp>
        <p:nvSpPr>
          <p:cNvPr id="4" name="Pladsholder til dato 3"/>
          <p:cNvSpPr>
            <a:spLocks noGrp="1"/>
          </p:cNvSpPr>
          <p:nvPr>
            <p:ph type="dt" sz="half" idx="10"/>
          </p:nvPr>
        </p:nvSpPr>
        <p:spPr>
          <a:xfrm>
            <a:off x="831850" y="6492875"/>
            <a:ext cx="2743200" cy="365125"/>
          </a:xfrm>
        </p:spPr>
        <p:txBody>
          <a:bodyPr/>
          <a:lstStyle/>
          <a:p>
            <a:fld id="{85C47703-723C-4687-B077-BF2C7CFAC7A0}" type="datetimeFigureOut">
              <a:rPr lang="da-DK" smtClean="0"/>
              <a:t>03-06-2026</a:t>
            </a:fld>
            <a:endParaRPr lang="da-DK"/>
          </a:p>
        </p:txBody>
      </p:sp>
      <p:sp>
        <p:nvSpPr>
          <p:cNvPr id="5" name="Pladsholder til sidefod 4"/>
          <p:cNvSpPr>
            <a:spLocks noGrp="1"/>
          </p:cNvSpPr>
          <p:nvPr>
            <p:ph type="ftr" sz="quarter" idx="11"/>
          </p:nvPr>
        </p:nvSpPr>
        <p:spPr>
          <a:xfrm>
            <a:off x="4032250" y="6492875"/>
            <a:ext cx="4114800" cy="365125"/>
          </a:xfrm>
        </p:spPr>
        <p:txBody>
          <a:bodyPr/>
          <a:lstStyle/>
          <a:p>
            <a:endParaRPr lang="da-DK"/>
          </a:p>
        </p:txBody>
      </p:sp>
      <p:sp>
        <p:nvSpPr>
          <p:cNvPr id="6" name="Pladsholder til slidenummer 5"/>
          <p:cNvSpPr>
            <a:spLocks noGrp="1"/>
          </p:cNvSpPr>
          <p:nvPr>
            <p:ph type="sldNum" sz="quarter" idx="12"/>
          </p:nvPr>
        </p:nvSpPr>
        <p:spPr>
          <a:xfrm>
            <a:off x="8604250" y="6492875"/>
            <a:ext cx="2743200" cy="365125"/>
          </a:xfrm>
        </p:spPr>
        <p:txBody>
          <a:bodyPr/>
          <a:lstStyle/>
          <a:p>
            <a:fld id="{EACF0FDB-EE6D-401B-A71C-70ADE7E7BDE4}" type="slidenum">
              <a:rPr lang="da-DK" smtClean="0"/>
              <a:t>‹nr.›</a:t>
            </a:fld>
            <a:endParaRPr lang="da-DK"/>
          </a:p>
        </p:txBody>
      </p:sp>
      <p:sp>
        <p:nvSpPr>
          <p:cNvPr id="10" name="Rektangel 9"/>
          <p:cNvSpPr/>
          <p:nvPr userDrawn="1"/>
        </p:nvSpPr>
        <p:spPr>
          <a:xfrm rot="10800000">
            <a:off x="5712176" y="1273858"/>
            <a:ext cx="1185405" cy="45719"/>
          </a:xfrm>
          <a:prstGeom prst="rect">
            <a:avLst/>
          </a:prstGeom>
          <a:solidFill>
            <a:srgbClr val="0534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rgbClr val="C56704"/>
              </a:solidFill>
            </a:endParaRPr>
          </a:p>
        </p:txBody>
      </p:sp>
      <p:pic>
        <p:nvPicPr>
          <p:cNvPr id="12" name="Billed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23166" t="-6072" r="35983" b="27969"/>
          <a:stretch/>
        </p:blipFill>
        <p:spPr>
          <a:xfrm>
            <a:off x="753505" y="-531839"/>
            <a:ext cx="4183592" cy="6826797"/>
          </a:xfrm>
          <a:prstGeom prst="rect">
            <a:avLst/>
          </a:prstGeom>
        </p:spPr>
      </p:pic>
      <p:sp>
        <p:nvSpPr>
          <p:cNvPr id="18" name="Pladsholder til tekst 2"/>
          <p:cNvSpPr>
            <a:spLocks noGrp="1"/>
          </p:cNvSpPr>
          <p:nvPr>
            <p:ph type="body" sz="quarter" idx="17" hasCustomPrompt="1"/>
          </p:nvPr>
        </p:nvSpPr>
        <p:spPr>
          <a:xfrm>
            <a:off x="5892573" y="2636068"/>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2</a:t>
            </a:r>
          </a:p>
        </p:txBody>
      </p:sp>
      <p:sp>
        <p:nvSpPr>
          <p:cNvPr id="19" name="Pladsholder til tekst 2"/>
          <p:cNvSpPr>
            <a:spLocks noGrp="1"/>
          </p:cNvSpPr>
          <p:nvPr>
            <p:ph type="body" sz="quarter" idx="18" hasCustomPrompt="1"/>
          </p:nvPr>
        </p:nvSpPr>
        <p:spPr>
          <a:xfrm>
            <a:off x="5892573" y="3230051"/>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3</a:t>
            </a:r>
          </a:p>
        </p:txBody>
      </p:sp>
      <p:sp>
        <p:nvSpPr>
          <p:cNvPr id="20" name="Pladsholder til tekst 2"/>
          <p:cNvSpPr>
            <a:spLocks noGrp="1"/>
          </p:cNvSpPr>
          <p:nvPr>
            <p:ph type="body" sz="quarter" idx="19" hasCustomPrompt="1"/>
          </p:nvPr>
        </p:nvSpPr>
        <p:spPr>
          <a:xfrm>
            <a:off x="5892573" y="3824034"/>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4</a:t>
            </a:r>
          </a:p>
        </p:txBody>
      </p:sp>
      <p:sp>
        <p:nvSpPr>
          <p:cNvPr id="22" name="Pladsholder til indhold 3"/>
          <p:cNvSpPr>
            <a:spLocks noGrp="1"/>
          </p:cNvSpPr>
          <p:nvPr>
            <p:ph sz="half" idx="20" hasCustomPrompt="1"/>
          </p:nvPr>
        </p:nvSpPr>
        <p:spPr>
          <a:xfrm>
            <a:off x="6476695" y="2636068"/>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23" name="Pladsholder til indhold 3"/>
          <p:cNvSpPr>
            <a:spLocks noGrp="1"/>
          </p:cNvSpPr>
          <p:nvPr>
            <p:ph sz="half" idx="21" hasCustomPrompt="1"/>
          </p:nvPr>
        </p:nvSpPr>
        <p:spPr>
          <a:xfrm>
            <a:off x="6476694" y="3225861"/>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24" name="Pladsholder til indhold 3"/>
          <p:cNvSpPr>
            <a:spLocks noGrp="1"/>
          </p:cNvSpPr>
          <p:nvPr>
            <p:ph sz="half" idx="22" hasCustomPrompt="1"/>
          </p:nvPr>
        </p:nvSpPr>
        <p:spPr>
          <a:xfrm>
            <a:off x="6476694" y="3828244"/>
            <a:ext cx="2726391" cy="427412"/>
          </a:xfrm>
        </p:spPr>
        <p:txBody>
          <a:bodyPr>
            <a:noAutofit/>
          </a:bodyPr>
          <a:lstStyle>
            <a:lvl1pPr marL="0" indent="0">
              <a:buNone/>
              <a:defRPr sz="1800" baseline="0">
                <a:latin typeface="+mj-lt"/>
              </a:defRPr>
            </a:lvl1pPr>
          </a:lstStyle>
          <a:p>
            <a:pPr lvl="0"/>
            <a:r>
              <a:rPr lang="da-DK" dirty="0"/>
              <a:t>Indsæt tekst her</a:t>
            </a:r>
          </a:p>
        </p:txBody>
      </p:sp>
      <p:sp>
        <p:nvSpPr>
          <p:cNvPr id="25" name="Pladsholder til tekst 2"/>
          <p:cNvSpPr>
            <a:spLocks noGrp="1"/>
          </p:cNvSpPr>
          <p:nvPr>
            <p:ph type="body" sz="quarter" idx="23" hasCustomPrompt="1"/>
          </p:nvPr>
        </p:nvSpPr>
        <p:spPr>
          <a:xfrm>
            <a:off x="5892573" y="4418017"/>
            <a:ext cx="387864" cy="388800"/>
          </a:xfrm>
          <a:prstGeom prst="flowChartConnector">
            <a:avLst/>
          </a:prstGeom>
          <a:solidFill>
            <a:schemeClr val="accent2"/>
          </a:solidFill>
        </p:spPr>
        <p:txBody>
          <a:bodyPr wrap="square">
            <a:noAutofit/>
          </a:bodyPr>
          <a:lstStyle>
            <a:lvl1pPr marL="0" indent="0" algn="ctr">
              <a:buNone/>
              <a:defRPr sz="1600">
                <a:solidFill>
                  <a:schemeClr val="bg1"/>
                </a:solidFill>
              </a:defRPr>
            </a:lvl1pPr>
          </a:lstStyle>
          <a:p>
            <a:pPr lvl="0"/>
            <a:r>
              <a:rPr lang="da-DK" dirty="0"/>
              <a:t>5</a:t>
            </a:r>
          </a:p>
        </p:txBody>
      </p:sp>
      <p:sp>
        <p:nvSpPr>
          <p:cNvPr id="26" name="Pladsholder til indhold 3"/>
          <p:cNvSpPr>
            <a:spLocks noGrp="1"/>
          </p:cNvSpPr>
          <p:nvPr>
            <p:ph sz="half" idx="24" hasCustomPrompt="1"/>
          </p:nvPr>
        </p:nvSpPr>
        <p:spPr>
          <a:xfrm>
            <a:off x="6476693" y="4430627"/>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27" name="Pladsholder til tekst 2"/>
          <p:cNvSpPr>
            <a:spLocks noGrp="1"/>
          </p:cNvSpPr>
          <p:nvPr>
            <p:ph type="body" sz="quarter" idx="16" hasCustomPrompt="1"/>
          </p:nvPr>
        </p:nvSpPr>
        <p:spPr>
          <a:xfrm>
            <a:off x="5892573" y="2038615"/>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1</a:t>
            </a:r>
          </a:p>
        </p:txBody>
      </p:sp>
      <p:sp>
        <p:nvSpPr>
          <p:cNvPr id="28" name="Pladsholder til indhold 3"/>
          <p:cNvSpPr>
            <a:spLocks noGrp="1"/>
          </p:cNvSpPr>
          <p:nvPr>
            <p:ph sz="half" idx="2" hasCustomPrompt="1"/>
          </p:nvPr>
        </p:nvSpPr>
        <p:spPr>
          <a:xfrm>
            <a:off x="6476692" y="2000003"/>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29" name="Pladsholder til tekst 2"/>
          <p:cNvSpPr>
            <a:spLocks noGrp="1"/>
          </p:cNvSpPr>
          <p:nvPr>
            <p:ph type="body" sz="quarter" idx="25" hasCustomPrompt="1"/>
          </p:nvPr>
        </p:nvSpPr>
        <p:spPr>
          <a:xfrm>
            <a:off x="12368868" y="4488773"/>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x</a:t>
            </a:r>
          </a:p>
        </p:txBody>
      </p:sp>
      <p:sp>
        <p:nvSpPr>
          <p:cNvPr id="30" name="Pladsholder til indhold 3"/>
          <p:cNvSpPr>
            <a:spLocks noGrp="1"/>
          </p:cNvSpPr>
          <p:nvPr>
            <p:ph sz="half" idx="26" hasCustomPrompt="1"/>
          </p:nvPr>
        </p:nvSpPr>
        <p:spPr>
          <a:xfrm>
            <a:off x="12952987" y="4450161"/>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3" name="Tekstfelt 2"/>
          <p:cNvSpPr txBox="1"/>
          <p:nvPr userDrawn="1"/>
        </p:nvSpPr>
        <p:spPr>
          <a:xfrm>
            <a:off x="12562800" y="1319577"/>
            <a:ext cx="2329543" cy="2585323"/>
          </a:xfrm>
          <a:prstGeom prst="rect">
            <a:avLst/>
          </a:prstGeom>
          <a:noFill/>
        </p:spPr>
        <p:txBody>
          <a:bodyPr wrap="square" rtlCol="0">
            <a:spAutoFit/>
          </a:bodyPr>
          <a:lstStyle/>
          <a:p>
            <a:r>
              <a:rPr lang="da-DK" dirty="0"/>
              <a:t>Hvis</a:t>
            </a:r>
            <a:r>
              <a:rPr lang="da-DK" baseline="0" dirty="0"/>
              <a:t> du har behov for flere agenda-punkter, så træk blot dette ind på </a:t>
            </a:r>
            <a:r>
              <a:rPr lang="da-DK" baseline="0" dirty="0" err="1"/>
              <a:t>sliden</a:t>
            </a:r>
            <a:r>
              <a:rPr lang="da-DK" baseline="0" dirty="0"/>
              <a:t>. </a:t>
            </a:r>
          </a:p>
          <a:p>
            <a:r>
              <a:rPr lang="da-DK" baseline="0" dirty="0"/>
              <a:t>Hvis du lader det stå, fremgår det IKKE af dit diasshow.</a:t>
            </a:r>
            <a:endParaRPr lang="da-DK" dirty="0"/>
          </a:p>
        </p:txBody>
      </p:sp>
      <p:sp>
        <p:nvSpPr>
          <p:cNvPr id="31" name="Pladsholder til tekst 2"/>
          <p:cNvSpPr>
            <a:spLocks noGrp="1"/>
          </p:cNvSpPr>
          <p:nvPr>
            <p:ph type="body" sz="quarter" idx="27" hasCustomPrompt="1"/>
          </p:nvPr>
        </p:nvSpPr>
        <p:spPr>
          <a:xfrm>
            <a:off x="5892572" y="5049704"/>
            <a:ext cx="387864" cy="388800"/>
          </a:xfrm>
          <a:prstGeom prst="flowChartConnector">
            <a:avLst/>
          </a:prstGeom>
          <a:solidFill>
            <a:schemeClr val="accent2"/>
          </a:solidFill>
        </p:spPr>
        <p:txBody>
          <a:bodyPr wrap="square">
            <a:noAutofit/>
          </a:bodyPr>
          <a:lstStyle>
            <a:lvl1pPr marL="0" indent="0" algn="ctr">
              <a:buNone/>
              <a:defRPr sz="1600">
                <a:solidFill>
                  <a:schemeClr val="bg1"/>
                </a:solidFill>
              </a:defRPr>
            </a:lvl1pPr>
          </a:lstStyle>
          <a:p>
            <a:pPr lvl="0"/>
            <a:r>
              <a:rPr lang="da-DK" dirty="0"/>
              <a:t>6</a:t>
            </a:r>
          </a:p>
        </p:txBody>
      </p:sp>
      <p:sp>
        <p:nvSpPr>
          <p:cNvPr id="32" name="Pladsholder til indhold 3"/>
          <p:cNvSpPr>
            <a:spLocks noGrp="1"/>
          </p:cNvSpPr>
          <p:nvPr>
            <p:ph sz="half" idx="28" hasCustomPrompt="1"/>
          </p:nvPr>
        </p:nvSpPr>
        <p:spPr>
          <a:xfrm>
            <a:off x="6476692" y="5062314"/>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33" name="Pladsholder til tekst 2"/>
          <p:cNvSpPr>
            <a:spLocks noGrp="1"/>
          </p:cNvSpPr>
          <p:nvPr>
            <p:ph type="body" sz="quarter" idx="29" hasCustomPrompt="1"/>
          </p:nvPr>
        </p:nvSpPr>
        <p:spPr>
          <a:xfrm>
            <a:off x="5892572" y="5646203"/>
            <a:ext cx="387864" cy="388800"/>
          </a:xfrm>
          <a:prstGeom prst="flowChartConnector">
            <a:avLst/>
          </a:prstGeom>
          <a:solidFill>
            <a:schemeClr val="accent2"/>
          </a:solidFill>
        </p:spPr>
        <p:txBody>
          <a:bodyPr wrap="square">
            <a:noAutofit/>
          </a:bodyPr>
          <a:lstStyle>
            <a:lvl1pPr marL="0" indent="0" algn="ctr">
              <a:buNone/>
              <a:defRPr sz="1600">
                <a:solidFill>
                  <a:schemeClr val="bg1"/>
                </a:solidFill>
              </a:defRPr>
            </a:lvl1pPr>
          </a:lstStyle>
          <a:p>
            <a:pPr lvl="0"/>
            <a:r>
              <a:rPr lang="da-DK" dirty="0"/>
              <a:t>7</a:t>
            </a:r>
          </a:p>
        </p:txBody>
      </p:sp>
      <p:sp>
        <p:nvSpPr>
          <p:cNvPr id="34" name="Pladsholder til indhold 3"/>
          <p:cNvSpPr>
            <a:spLocks noGrp="1"/>
          </p:cNvSpPr>
          <p:nvPr>
            <p:ph sz="half" idx="30" hasCustomPrompt="1"/>
          </p:nvPr>
        </p:nvSpPr>
        <p:spPr>
          <a:xfrm>
            <a:off x="6476692" y="5658813"/>
            <a:ext cx="2726391" cy="427412"/>
          </a:xfrm>
        </p:spPr>
        <p:txBody>
          <a:bodyPr>
            <a:noAutofit/>
          </a:bodyPr>
          <a:lstStyle>
            <a:lvl1pPr marL="0" indent="0">
              <a:buNone/>
              <a:defRPr sz="2000" baseline="0">
                <a:latin typeface="+mj-lt"/>
              </a:defRPr>
            </a:lvl1pPr>
          </a:lstStyle>
          <a:p>
            <a:pPr lvl="0"/>
            <a:r>
              <a:rPr lang="da-DK" dirty="0"/>
              <a:t>Indsæt tekst her</a:t>
            </a:r>
          </a:p>
        </p:txBody>
      </p:sp>
    </p:spTree>
    <p:extLst>
      <p:ext uri="{BB962C8B-B14F-4D97-AF65-F5344CB8AC3E}">
        <p14:creationId xmlns:p14="http://schemas.microsoft.com/office/powerpoint/2010/main" val="43808922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2">
    <p:bg>
      <p:bgRef idx="1002">
        <a:schemeClr val="bg1"/>
      </p:bgRef>
    </p:bg>
    <p:spTree>
      <p:nvGrpSpPr>
        <p:cNvPr id="1" name=""/>
        <p:cNvGrpSpPr/>
        <p:nvPr/>
      </p:nvGrpSpPr>
      <p:grpSpPr>
        <a:xfrm>
          <a:off x="0" y="0"/>
          <a:ext cx="0" cy="0"/>
          <a:chOff x="0" y="0"/>
          <a:chExt cx="0" cy="0"/>
        </a:xfrm>
      </p:grpSpPr>
      <p:sp>
        <p:nvSpPr>
          <p:cNvPr id="13" name="Rektangel 12"/>
          <p:cNvSpPr/>
          <p:nvPr userDrawn="1"/>
        </p:nvSpPr>
        <p:spPr>
          <a:xfrm>
            <a:off x="399740" y="1818921"/>
            <a:ext cx="10814050" cy="35693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dato 3"/>
          <p:cNvSpPr>
            <a:spLocks noGrp="1"/>
          </p:cNvSpPr>
          <p:nvPr>
            <p:ph type="dt" sz="half" idx="10"/>
          </p:nvPr>
        </p:nvSpPr>
        <p:spPr>
          <a:xfrm>
            <a:off x="831850" y="6492875"/>
            <a:ext cx="2743200" cy="365125"/>
          </a:xfrm>
        </p:spPr>
        <p:txBody>
          <a:bodyPr/>
          <a:lstStyle/>
          <a:p>
            <a:fld id="{85C47703-723C-4687-B077-BF2C7CFAC7A0}" type="datetimeFigureOut">
              <a:rPr lang="da-DK" smtClean="0"/>
              <a:t>03-06-2026</a:t>
            </a:fld>
            <a:endParaRPr lang="da-DK"/>
          </a:p>
        </p:txBody>
      </p:sp>
      <p:sp>
        <p:nvSpPr>
          <p:cNvPr id="5" name="Pladsholder til sidefod 4"/>
          <p:cNvSpPr>
            <a:spLocks noGrp="1"/>
          </p:cNvSpPr>
          <p:nvPr>
            <p:ph type="ftr" sz="quarter" idx="11"/>
          </p:nvPr>
        </p:nvSpPr>
        <p:spPr>
          <a:xfrm>
            <a:off x="4032250" y="6492875"/>
            <a:ext cx="4114800" cy="365125"/>
          </a:xfrm>
        </p:spPr>
        <p:txBody>
          <a:bodyPr/>
          <a:lstStyle/>
          <a:p>
            <a:endParaRPr lang="da-DK"/>
          </a:p>
        </p:txBody>
      </p:sp>
      <p:sp>
        <p:nvSpPr>
          <p:cNvPr id="6" name="Pladsholder til slidenummer 5"/>
          <p:cNvSpPr>
            <a:spLocks noGrp="1"/>
          </p:cNvSpPr>
          <p:nvPr>
            <p:ph type="sldNum" sz="quarter" idx="12"/>
          </p:nvPr>
        </p:nvSpPr>
        <p:spPr>
          <a:xfrm>
            <a:off x="8604250" y="6492875"/>
            <a:ext cx="2743200" cy="365125"/>
          </a:xfrm>
        </p:spPr>
        <p:txBody>
          <a:bodyPr/>
          <a:lstStyle/>
          <a:p>
            <a:fld id="{EACF0FDB-EE6D-401B-A71C-70ADE7E7BDE4}" type="slidenum">
              <a:rPr lang="da-DK" smtClean="0"/>
              <a:t>‹nr.›</a:t>
            </a:fld>
            <a:endParaRPr lang="da-DK"/>
          </a:p>
        </p:txBody>
      </p:sp>
      <p:sp>
        <p:nvSpPr>
          <p:cNvPr id="29" name="Pladsholder til tekst 2"/>
          <p:cNvSpPr>
            <a:spLocks noGrp="1"/>
          </p:cNvSpPr>
          <p:nvPr>
            <p:ph type="body" sz="quarter" idx="25" hasCustomPrompt="1"/>
          </p:nvPr>
        </p:nvSpPr>
        <p:spPr>
          <a:xfrm>
            <a:off x="12368868" y="4488773"/>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x</a:t>
            </a:r>
          </a:p>
        </p:txBody>
      </p:sp>
      <p:sp>
        <p:nvSpPr>
          <p:cNvPr id="30" name="Pladsholder til indhold 3"/>
          <p:cNvSpPr>
            <a:spLocks noGrp="1"/>
          </p:cNvSpPr>
          <p:nvPr>
            <p:ph sz="half" idx="26" hasCustomPrompt="1"/>
          </p:nvPr>
        </p:nvSpPr>
        <p:spPr>
          <a:xfrm>
            <a:off x="12952987" y="4450161"/>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3" name="Tekstfelt 2"/>
          <p:cNvSpPr txBox="1"/>
          <p:nvPr userDrawn="1"/>
        </p:nvSpPr>
        <p:spPr>
          <a:xfrm>
            <a:off x="12562800" y="1319577"/>
            <a:ext cx="2329543" cy="2585323"/>
          </a:xfrm>
          <a:prstGeom prst="rect">
            <a:avLst/>
          </a:prstGeom>
          <a:noFill/>
        </p:spPr>
        <p:txBody>
          <a:bodyPr wrap="square" rtlCol="0">
            <a:spAutoFit/>
          </a:bodyPr>
          <a:lstStyle/>
          <a:p>
            <a:r>
              <a:rPr lang="da-DK" dirty="0"/>
              <a:t>Hvis</a:t>
            </a:r>
            <a:r>
              <a:rPr lang="da-DK" baseline="0" dirty="0"/>
              <a:t> du har behov for flere agenda-punkter, så træk blot dette ind på </a:t>
            </a:r>
            <a:r>
              <a:rPr lang="da-DK" baseline="0" dirty="0" err="1"/>
              <a:t>sliden</a:t>
            </a:r>
            <a:r>
              <a:rPr lang="da-DK" baseline="0" dirty="0"/>
              <a:t>. </a:t>
            </a:r>
          </a:p>
          <a:p>
            <a:r>
              <a:rPr lang="da-DK" baseline="0" dirty="0"/>
              <a:t>Hvis du lader det stå, fremgår det IKKE af dit diasshow.</a:t>
            </a:r>
            <a:endParaRPr lang="da-DK" dirty="0"/>
          </a:p>
        </p:txBody>
      </p:sp>
      <p:pic>
        <p:nvPicPr>
          <p:cNvPr id="36" name="Billede 3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618" y="-3127"/>
            <a:ext cx="4148629" cy="6283855"/>
          </a:xfrm>
          <a:prstGeom prst="rect">
            <a:avLst/>
          </a:prstGeom>
        </p:spPr>
      </p:pic>
      <p:sp>
        <p:nvSpPr>
          <p:cNvPr id="37" name="Titel 1"/>
          <p:cNvSpPr>
            <a:spLocks noGrp="1"/>
          </p:cNvSpPr>
          <p:nvPr>
            <p:ph type="title" hasCustomPrompt="1"/>
          </p:nvPr>
        </p:nvSpPr>
        <p:spPr>
          <a:xfrm>
            <a:off x="5757001" y="315732"/>
            <a:ext cx="5810764" cy="926483"/>
          </a:xfrm>
          <a:solidFill>
            <a:schemeClr val="bg1"/>
          </a:solidFill>
        </p:spPr>
        <p:txBody>
          <a:bodyPr anchor="b">
            <a:normAutofit/>
          </a:bodyPr>
          <a:lstStyle>
            <a:lvl1pPr>
              <a:defRPr sz="3600" b="0"/>
            </a:lvl1pPr>
          </a:lstStyle>
          <a:p>
            <a:r>
              <a:rPr lang="da-DK" dirty="0"/>
              <a:t>AGENDA</a:t>
            </a:r>
          </a:p>
        </p:txBody>
      </p:sp>
      <p:sp>
        <p:nvSpPr>
          <p:cNvPr id="38" name="Rektangel 37"/>
          <p:cNvSpPr/>
          <p:nvPr userDrawn="1"/>
        </p:nvSpPr>
        <p:spPr>
          <a:xfrm rot="10800000">
            <a:off x="5712176" y="1273858"/>
            <a:ext cx="1185405" cy="45719"/>
          </a:xfrm>
          <a:prstGeom prst="rect">
            <a:avLst/>
          </a:prstGeom>
          <a:solidFill>
            <a:srgbClr val="0534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rgbClr val="C56704"/>
              </a:solidFill>
            </a:endParaRPr>
          </a:p>
        </p:txBody>
      </p:sp>
      <p:sp>
        <p:nvSpPr>
          <p:cNvPr id="39" name="Pladsholder til tekst 2"/>
          <p:cNvSpPr>
            <a:spLocks noGrp="1"/>
          </p:cNvSpPr>
          <p:nvPr>
            <p:ph type="body" sz="quarter" idx="17" hasCustomPrompt="1"/>
          </p:nvPr>
        </p:nvSpPr>
        <p:spPr>
          <a:xfrm>
            <a:off x="5892573" y="2636068"/>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2</a:t>
            </a:r>
          </a:p>
        </p:txBody>
      </p:sp>
      <p:sp>
        <p:nvSpPr>
          <p:cNvPr id="40" name="Pladsholder til tekst 2"/>
          <p:cNvSpPr>
            <a:spLocks noGrp="1"/>
          </p:cNvSpPr>
          <p:nvPr>
            <p:ph type="body" sz="quarter" idx="18" hasCustomPrompt="1"/>
          </p:nvPr>
        </p:nvSpPr>
        <p:spPr>
          <a:xfrm>
            <a:off x="5892573" y="3230051"/>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3</a:t>
            </a:r>
          </a:p>
        </p:txBody>
      </p:sp>
      <p:sp>
        <p:nvSpPr>
          <p:cNvPr id="41" name="Pladsholder til tekst 2"/>
          <p:cNvSpPr>
            <a:spLocks noGrp="1"/>
          </p:cNvSpPr>
          <p:nvPr>
            <p:ph type="body" sz="quarter" idx="19" hasCustomPrompt="1"/>
          </p:nvPr>
        </p:nvSpPr>
        <p:spPr>
          <a:xfrm>
            <a:off x="5892573" y="3824034"/>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4</a:t>
            </a:r>
          </a:p>
        </p:txBody>
      </p:sp>
      <p:sp>
        <p:nvSpPr>
          <p:cNvPr id="42" name="Pladsholder til indhold 3"/>
          <p:cNvSpPr>
            <a:spLocks noGrp="1"/>
          </p:cNvSpPr>
          <p:nvPr>
            <p:ph sz="half" idx="20" hasCustomPrompt="1"/>
          </p:nvPr>
        </p:nvSpPr>
        <p:spPr>
          <a:xfrm>
            <a:off x="6476695" y="2636068"/>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43" name="Pladsholder til indhold 3"/>
          <p:cNvSpPr>
            <a:spLocks noGrp="1"/>
          </p:cNvSpPr>
          <p:nvPr>
            <p:ph sz="half" idx="21" hasCustomPrompt="1"/>
          </p:nvPr>
        </p:nvSpPr>
        <p:spPr>
          <a:xfrm>
            <a:off x="6476694" y="3225861"/>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44" name="Pladsholder til indhold 3"/>
          <p:cNvSpPr>
            <a:spLocks noGrp="1"/>
          </p:cNvSpPr>
          <p:nvPr>
            <p:ph sz="half" idx="22" hasCustomPrompt="1"/>
          </p:nvPr>
        </p:nvSpPr>
        <p:spPr>
          <a:xfrm>
            <a:off x="6476694" y="3828244"/>
            <a:ext cx="2726391" cy="427412"/>
          </a:xfrm>
        </p:spPr>
        <p:txBody>
          <a:bodyPr>
            <a:noAutofit/>
          </a:bodyPr>
          <a:lstStyle>
            <a:lvl1pPr marL="0" indent="0">
              <a:buNone/>
              <a:defRPr sz="1800" baseline="0">
                <a:latin typeface="+mj-lt"/>
              </a:defRPr>
            </a:lvl1pPr>
          </a:lstStyle>
          <a:p>
            <a:pPr lvl="0"/>
            <a:r>
              <a:rPr lang="da-DK" dirty="0"/>
              <a:t>Indsæt tekst her</a:t>
            </a:r>
          </a:p>
        </p:txBody>
      </p:sp>
      <p:sp>
        <p:nvSpPr>
          <p:cNvPr id="45" name="Pladsholder til tekst 2"/>
          <p:cNvSpPr>
            <a:spLocks noGrp="1"/>
          </p:cNvSpPr>
          <p:nvPr>
            <p:ph type="body" sz="quarter" idx="23" hasCustomPrompt="1"/>
          </p:nvPr>
        </p:nvSpPr>
        <p:spPr>
          <a:xfrm>
            <a:off x="5892573" y="4418017"/>
            <a:ext cx="387864" cy="388800"/>
          </a:xfrm>
          <a:prstGeom prst="flowChartConnector">
            <a:avLst/>
          </a:prstGeom>
          <a:solidFill>
            <a:schemeClr val="accent2"/>
          </a:solidFill>
        </p:spPr>
        <p:txBody>
          <a:bodyPr wrap="square">
            <a:noAutofit/>
          </a:bodyPr>
          <a:lstStyle>
            <a:lvl1pPr marL="0" indent="0" algn="ctr">
              <a:buNone/>
              <a:defRPr sz="1600">
                <a:solidFill>
                  <a:schemeClr val="bg1"/>
                </a:solidFill>
              </a:defRPr>
            </a:lvl1pPr>
          </a:lstStyle>
          <a:p>
            <a:pPr lvl="0"/>
            <a:r>
              <a:rPr lang="da-DK" dirty="0"/>
              <a:t>5</a:t>
            </a:r>
          </a:p>
        </p:txBody>
      </p:sp>
      <p:sp>
        <p:nvSpPr>
          <p:cNvPr id="46" name="Pladsholder til indhold 3"/>
          <p:cNvSpPr>
            <a:spLocks noGrp="1"/>
          </p:cNvSpPr>
          <p:nvPr>
            <p:ph sz="half" idx="24" hasCustomPrompt="1"/>
          </p:nvPr>
        </p:nvSpPr>
        <p:spPr>
          <a:xfrm>
            <a:off x="6476693" y="4430627"/>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47" name="Pladsholder til tekst 2"/>
          <p:cNvSpPr>
            <a:spLocks noGrp="1"/>
          </p:cNvSpPr>
          <p:nvPr>
            <p:ph type="body" sz="quarter" idx="16" hasCustomPrompt="1"/>
          </p:nvPr>
        </p:nvSpPr>
        <p:spPr>
          <a:xfrm>
            <a:off x="5892573" y="2038615"/>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1</a:t>
            </a:r>
          </a:p>
        </p:txBody>
      </p:sp>
      <p:sp>
        <p:nvSpPr>
          <p:cNvPr id="48" name="Pladsholder til indhold 3"/>
          <p:cNvSpPr>
            <a:spLocks noGrp="1"/>
          </p:cNvSpPr>
          <p:nvPr>
            <p:ph sz="half" idx="2" hasCustomPrompt="1"/>
          </p:nvPr>
        </p:nvSpPr>
        <p:spPr>
          <a:xfrm>
            <a:off x="6476692" y="2000003"/>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49" name="Pladsholder til tekst 2"/>
          <p:cNvSpPr>
            <a:spLocks noGrp="1"/>
          </p:cNvSpPr>
          <p:nvPr>
            <p:ph type="body" sz="quarter" idx="27" hasCustomPrompt="1"/>
          </p:nvPr>
        </p:nvSpPr>
        <p:spPr>
          <a:xfrm>
            <a:off x="5892572" y="5049704"/>
            <a:ext cx="387864" cy="388800"/>
          </a:xfrm>
          <a:prstGeom prst="flowChartConnector">
            <a:avLst/>
          </a:prstGeom>
          <a:solidFill>
            <a:schemeClr val="accent2"/>
          </a:solidFill>
        </p:spPr>
        <p:txBody>
          <a:bodyPr wrap="square">
            <a:noAutofit/>
          </a:bodyPr>
          <a:lstStyle>
            <a:lvl1pPr marL="0" indent="0" algn="ctr">
              <a:buNone/>
              <a:defRPr sz="1600">
                <a:solidFill>
                  <a:schemeClr val="bg1"/>
                </a:solidFill>
              </a:defRPr>
            </a:lvl1pPr>
          </a:lstStyle>
          <a:p>
            <a:pPr lvl="0"/>
            <a:r>
              <a:rPr lang="da-DK" dirty="0"/>
              <a:t>6</a:t>
            </a:r>
          </a:p>
        </p:txBody>
      </p:sp>
      <p:sp>
        <p:nvSpPr>
          <p:cNvPr id="50" name="Pladsholder til indhold 3"/>
          <p:cNvSpPr>
            <a:spLocks noGrp="1"/>
          </p:cNvSpPr>
          <p:nvPr>
            <p:ph sz="half" idx="28" hasCustomPrompt="1"/>
          </p:nvPr>
        </p:nvSpPr>
        <p:spPr>
          <a:xfrm>
            <a:off x="6476692" y="5062314"/>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51" name="Pladsholder til tekst 2"/>
          <p:cNvSpPr>
            <a:spLocks noGrp="1"/>
          </p:cNvSpPr>
          <p:nvPr>
            <p:ph type="body" sz="quarter" idx="29" hasCustomPrompt="1"/>
          </p:nvPr>
        </p:nvSpPr>
        <p:spPr>
          <a:xfrm>
            <a:off x="5892572" y="5646203"/>
            <a:ext cx="387864" cy="388800"/>
          </a:xfrm>
          <a:prstGeom prst="flowChartConnector">
            <a:avLst/>
          </a:prstGeom>
          <a:solidFill>
            <a:schemeClr val="accent2"/>
          </a:solidFill>
        </p:spPr>
        <p:txBody>
          <a:bodyPr wrap="square">
            <a:noAutofit/>
          </a:bodyPr>
          <a:lstStyle>
            <a:lvl1pPr marL="0" indent="0" algn="ctr">
              <a:buNone/>
              <a:defRPr sz="1600">
                <a:solidFill>
                  <a:schemeClr val="bg1"/>
                </a:solidFill>
              </a:defRPr>
            </a:lvl1pPr>
          </a:lstStyle>
          <a:p>
            <a:pPr lvl="0"/>
            <a:r>
              <a:rPr lang="da-DK" dirty="0"/>
              <a:t>7</a:t>
            </a:r>
          </a:p>
        </p:txBody>
      </p:sp>
      <p:sp>
        <p:nvSpPr>
          <p:cNvPr id="52" name="Pladsholder til indhold 3"/>
          <p:cNvSpPr>
            <a:spLocks noGrp="1"/>
          </p:cNvSpPr>
          <p:nvPr>
            <p:ph sz="half" idx="30" hasCustomPrompt="1"/>
          </p:nvPr>
        </p:nvSpPr>
        <p:spPr>
          <a:xfrm>
            <a:off x="6476692" y="5658813"/>
            <a:ext cx="2726391" cy="427412"/>
          </a:xfrm>
        </p:spPr>
        <p:txBody>
          <a:bodyPr>
            <a:noAutofit/>
          </a:bodyPr>
          <a:lstStyle>
            <a:lvl1pPr marL="0" indent="0">
              <a:buNone/>
              <a:defRPr sz="2000" baseline="0">
                <a:latin typeface="+mj-lt"/>
              </a:defRPr>
            </a:lvl1pPr>
          </a:lstStyle>
          <a:p>
            <a:pPr lvl="0"/>
            <a:r>
              <a:rPr lang="da-DK" dirty="0"/>
              <a:t>Indsæt tekst her</a:t>
            </a:r>
          </a:p>
        </p:txBody>
      </p:sp>
    </p:spTree>
    <p:extLst>
      <p:ext uri="{BB962C8B-B14F-4D97-AF65-F5344CB8AC3E}">
        <p14:creationId xmlns:p14="http://schemas.microsoft.com/office/powerpoint/2010/main" val="406066989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3">
    <p:bg>
      <p:bgRef idx="1002">
        <a:schemeClr val="bg1"/>
      </p:bgRef>
    </p:bg>
    <p:spTree>
      <p:nvGrpSpPr>
        <p:cNvPr id="1" name=""/>
        <p:cNvGrpSpPr/>
        <p:nvPr/>
      </p:nvGrpSpPr>
      <p:grpSpPr>
        <a:xfrm>
          <a:off x="0" y="0"/>
          <a:ext cx="0" cy="0"/>
          <a:chOff x="0" y="0"/>
          <a:chExt cx="0" cy="0"/>
        </a:xfrm>
      </p:grpSpPr>
      <p:sp>
        <p:nvSpPr>
          <p:cNvPr id="21" name="Pladsholder til dato 3"/>
          <p:cNvSpPr>
            <a:spLocks noGrp="1"/>
          </p:cNvSpPr>
          <p:nvPr>
            <p:ph type="dt" sz="half" idx="13"/>
          </p:nvPr>
        </p:nvSpPr>
        <p:spPr>
          <a:xfrm>
            <a:off x="831850" y="6492875"/>
            <a:ext cx="2743200" cy="365125"/>
          </a:xfrm>
        </p:spPr>
        <p:txBody>
          <a:bodyPr/>
          <a:lstStyle/>
          <a:p>
            <a:fld id="{85C47703-723C-4687-B077-BF2C7CFAC7A0}" type="datetimeFigureOut">
              <a:rPr lang="da-DK" smtClean="0"/>
              <a:t>03-06-2026</a:t>
            </a:fld>
            <a:endParaRPr lang="da-DK"/>
          </a:p>
        </p:txBody>
      </p:sp>
      <p:sp>
        <p:nvSpPr>
          <p:cNvPr id="22" name="Pladsholder til sidefod 4"/>
          <p:cNvSpPr>
            <a:spLocks noGrp="1"/>
          </p:cNvSpPr>
          <p:nvPr>
            <p:ph type="ftr" sz="quarter" idx="14"/>
          </p:nvPr>
        </p:nvSpPr>
        <p:spPr>
          <a:xfrm>
            <a:off x="4032250" y="6492875"/>
            <a:ext cx="4114800" cy="365125"/>
          </a:xfrm>
        </p:spPr>
        <p:txBody>
          <a:bodyPr/>
          <a:lstStyle/>
          <a:p>
            <a:endParaRPr lang="da-DK"/>
          </a:p>
        </p:txBody>
      </p:sp>
      <p:sp>
        <p:nvSpPr>
          <p:cNvPr id="24" name="Pladsholder til slidenummer 5"/>
          <p:cNvSpPr>
            <a:spLocks noGrp="1"/>
          </p:cNvSpPr>
          <p:nvPr>
            <p:ph type="sldNum" sz="quarter" idx="15"/>
          </p:nvPr>
        </p:nvSpPr>
        <p:spPr>
          <a:xfrm>
            <a:off x="8604250" y="6492875"/>
            <a:ext cx="2743200" cy="365125"/>
          </a:xfrm>
        </p:spPr>
        <p:txBody>
          <a:bodyPr/>
          <a:lstStyle/>
          <a:p>
            <a:fld id="{EACF0FDB-EE6D-401B-A71C-70ADE7E7BDE4}" type="slidenum">
              <a:rPr lang="da-DK" smtClean="0"/>
              <a:t>‹nr.›</a:t>
            </a:fld>
            <a:endParaRPr lang="da-DK"/>
          </a:p>
        </p:txBody>
      </p:sp>
      <p:sp>
        <p:nvSpPr>
          <p:cNvPr id="2" name="Rektangel 1"/>
          <p:cNvSpPr/>
          <p:nvPr userDrawn="1"/>
        </p:nvSpPr>
        <p:spPr>
          <a:xfrm>
            <a:off x="12453257" y="1330737"/>
            <a:ext cx="2334985" cy="2585323"/>
          </a:xfrm>
          <a:prstGeom prst="rect">
            <a:avLst/>
          </a:prstGeom>
        </p:spPr>
        <p:txBody>
          <a:bodyPr wrap="square">
            <a:spAutoFit/>
          </a:bodyPr>
          <a:lstStyle/>
          <a:p>
            <a:r>
              <a:rPr lang="da-DK" dirty="0"/>
              <a:t>Hvis</a:t>
            </a:r>
            <a:r>
              <a:rPr lang="da-DK" baseline="0" dirty="0"/>
              <a:t> du har behov for flere agenda-punkter, så træk blot dette ind på </a:t>
            </a:r>
            <a:r>
              <a:rPr lang="da-DK" baseline="0" dirty="0" err="1"/>
              <a:t>sliden</a:t>
            </a:r>
            <a:r>
              <a:rPr lang="da-DK" baseline="0" dirty="0"/>
              <a:t>. </a:t>
            </a:r>
          </a:p>
          <a:p>
            <a:r>
              <a:rPr lang="da-DK" baseline="0" dirty="0"/>
              <a:t>Hvis du lader det stå, fremgår det IKKE af dit diasshow.</a:t>
            </a:r>
            <a:endParaRPr lang="da-DK" dirty="0"/>
          </a:p>
        </p:txBody>
      </p:sp>
      <p:sp>
        <p:nvSpPr>
          <p:cNvPr id="19" name="Pladsholder til tekst 2"/>
          <p:cNvSpPr>
            <a:spLocks noGrp="1"/>
          </p:cNvSpPr>
          <p:nvPr>
            <p:ph type="body" sz="quarter" idx="25" hasCustomPrompt="1"/>
          </p:nvPr>
        </p:nvSpPr>
        <p:spPr>
          <a:xfrm>
            <a:off x="12400001" y="4303161"/>
            <a:ext cx="387864" cy="388800"/>
          </a:xfrm>
          <a:prstGeom prst="flowChartConnector">
            <a:avLst/>
          </a:prstGeom>
          <a:solidFill>
            <a:schemeClr val="accent2"/>
          </a:solidFill>
        </p:spPr>
        <p:txBody>
          <a:bodyPr wrap="square">
            <a:noAutofit/>
          </a:bodyPr>
          <a:lstStyle>
            <a:lvl1pPr marL="0" indent="0" algn="ctr">
              <a:buNone/>
              <a:defRPr sz="1600">
                <a:solidFill>
                  <a:schemeClr val="bg1"/>
                </a:solidFill>
              </a:defRPr>
            </a:lvl1pPr>
          </a:lstStyle>
          <a:p>
            <a:pPr lvl="0"/>
            <a:r>
              <a:rPr lang="da-DK" dirty="0"/>
              <a:t>x</a:t>
            </a:r>
          </a:p>
        </p:txBody>
      </p:sp>
      <p:sp>
        <p:nvSpPr>
          <p:cNvPr id="20" name="Pladsholder til indhold 3"/>
          <p:cNvSpPr>
            <a:spLocks noGrp="1"/>
          </p:cNvSpPr>
          <p:nvPr>
            <p:ph sz="half" idx="26" hasCustomPrompt="1"/>
          </p:nvPr>
        </p:nvSpPr>
        <p:spPr>
          <a:xfrm>
            <a:off x="12984121" y="4315771"/>
            <a:ext cx="2726391" cy="427412"/>
          </a:xfrm>
        </p:spPr>
        <p:txBody>
          <a:bodyPr>
            <a:noAutofit/>
          </a:bodyPr>
          <a:lstStyle>
            <a:lvl1pPr marL="0" indent="0">
              <a:buNone/>
              <a:defRPr sz="2000" baseline="0">
                <a:latin typeface="+mj-lt"/>
              </a:defRPr>
            </a:lvl1pPr>
          </a:lstStyle>
          <a:p>
            <a:pPr lvl="0"/>
            <a:r>
              <a:rPr lang="da-DK" dirty="0"/>
              <a:t>Indsæt tekst her</a:t>
            </a:r>
          </a:p>
        </p:txBody>
      </p:sp>
      <p:pic>
        <p:nvPicPr>
          <p:cNvPr id="28" name="Billed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98" t="22522" r="21903" b="-3409"/>
          <a:stretch/>
        </p:blipFill>
        <p:spPr>
          <a:xfrm>
            <a:off x="378691" y="212437"/>
            <a:ext cx="5042549" cy="6945746"/>
          </a:xfrm>
          <a:prstGeom prst="rect">
            <a:avLst/>
          </a:prstGeom>
        </p:spPr>
      </p:pic>
      <p:sp>
        <p:nvSpPr>
          <p:cNvPr id="33" name="Rektangel 32"/>
          <p:cNvSpPr/>
          <p:nvPr userDrawn="1"/>
        </p:nvSpPr>
        <p:spPr>
          <a:xfrm>
            <a:off x="6126435" y="1125245"/>
            <a:ext cx="1185405" cy="45719"/>
          </a:xfrm>
          <a:prstGeom prst="rect">
            <a:avLst/>
          </a:prstGeom>
          <a:solidFill>
            <a:srgbClr val="0534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
        <p:nvSpPr>
          <p:cNvPr id="41" name="Pladsholder til tekst 2"/>
          <p:cNvSpPr>
            <a:spLocks noGrp="1"/>
          </p:cNvSpPr>
          <p:nvPr>
            <p:ph type="body" sz="quarter" idx="16" hasCustomPrompt="1"/>
          </p:nvPr>
        </p:nvSpPr>
        <p:spPr>
          <a:xfrm>
            <a:off x="6347544" y="1912725"/>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1</a:t>
            </a:r>
          </a:p>
        </p:txBody>
      </p:sp>
      <p:sp>
        <p:nvSpPr>
          <p:cNvPr id="42" name="Pladsholder til tekst 2"/>
          <p:cNvSpPr>
            <a:spLocks noGrp="1"/>
          </p:cNvSpPr>
          <p:nvPr>
            <p:ph type="body" sz="quarter" idx="17" hasCustomPrompt="1"/>
          </p:nvPr>
        </p:nvSpPr>
        <p:spPr>
          <a:xfrm>
            <a:off x="6347544" y="2510178"/>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2</a:t>
            </a:r>
          </a:p>
        </p:txBody>
      </p:sp>
      <p:sp>
        <p:nvSpPr>
          <p:cNvPr id="43" name="Pladsholder til tekst 2"/>
          <p:cNvSpPr>
            <a:spLocks noGrp="1"/>
          </p:cNvSpPr>
          <p:nvPr>
            <p:ph type="body" sz="quarter" idx="18" hasCustomPrompt="1"/>
          </p:nvPr>
        </p:nvSpPr>
        <p:spPr>
          <a:xfrm>
            <a:off x="6347544" y="3104161"/>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3</a:t>
            </a:r>
          </a:p>
        </p:txBody>
      </p:sp>
      <p:sp>
        <p:nvSpPr>
          <p:cNvPr id="44" name="Pladsholder til tekst 2"/>
          <p:cNvSpPr>
            <a:spLocks noGrp="1"/>
          </p:cNvSpPr>
          <p:nvPr>
            <p:ph type="body" sz="quarter" idx="19" hasCustomPrompt="1"/>
          </p:nvPr>
        </p:nvSpPr>
        <p:spPr>
          <a:xfrm>
            <a:off x="6347544" y="3698144"/>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4</a:t>
            </a:r>
          </a:p>
        </p:txBody>
      </p:sp>
      <p:sp>
        <p:nvSpPr>
          <p:cNvPr id="45" name="Pladsholder til indhold 3"/>
          <p:cNvSpPr>
            <a:spLocks noGrp="1"/>
          </p:cNvSpPr>
          <p:nvPr>
            <p:ph sz="half" idx="2" hasCustomPrompt="1"/>
          </p:nvPr>
        </p:nvSpPr>
        <p:spPr>
          <a:xfrm>
            <a:off x="6931664" y="1925298"/>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46" name="Pladsholder til indhold 3"/>
          <p:cNvSpPr>
            <a:spLocks noGrp="1"/>
          </p:cNvSpPr>
          <p:nvPr>
            <p:ph sz="half" idx="20" hasCustomPrompt="1"/>
          </p:nvPr>
        </p:nvSpPr>
        <p:spPr>
          <a:xfrm>
            <a:off x="6931666" y="2510178"/>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47" name="Pladsholder til indhold 3"/>
          <p:cNvSpPr>
            <a:spLocks noGrp="1"/>
          </p:cNvSpPr>
          <p:nvPr>
            <p:ph sz="half" idx="21" hasCustomPrompt="1"/>
          </p:nvPr>
        </p:nvSpPr>
        <p:spPr>
          <a:xfrm>
            <a:off x="6931665" y="3099971"/>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48" name="Pladsholder til indhold 3"/>
          <p:cNvSpPr>
            <a:spLocks noGrp="1"/>
          </p:cNvSpPr>
          <p:nvPr>
            <p:ph sz="half" idx="22" hasCustomPrompt="1"/>
          </p:nvPr>
        </p:nvSpPr>
        <p:spPr>
          <a:xfrm>
            <a:off x="6931665" y="3702354"/>
            <a:ext cx="2726391" cy="427412"/>
          </a:xfrm>
        </p:spPr>
        <p:txBody>
          <a:bodyPr>
            <a:noAutofit/>
          </a:bodyPr>
          <a:lstStyle>
            <a:lvl1pPr marL="0" indent="0">
              <a:buNone/>
              <a:defRPr sz="2000" baseline="0">
                <a:solidFill>
                  <a:schemeClr val="tx1"/>
                </a:solidFill>
                <a:latin typeface="+mj-lt"/>
              </a:defRPr>
            </a:lvl1pPr>
          </a:lstStyle>
          <a:p>
            <a:pPr lvl="0"/>
            <a:r>
              <a:rPr lang="da-DK" dirty="0"/>
              <a:t>Indsæt tekst her</a:t>
            </a:r>
          </a:p>
        </p:txBody>
      </p:sp>
      <p:sp>
        <p:nvSpPr>
          <p:cNvPr id="49" name="Pladsholder til tekst 2"/>
          <p:cNvSpPr>
            <a:spLocks noGrp="1"/>
          </p:cNvSpPr>
          <p:nvPr>
            <p:ph type="body" sz="quarter" idx="23" hasCustomPrompt="1"/>
          </p:nvPr>
        </p:nvSpPr>
        <p:spPr>
          <a:xfrm>
            <a:off x="6347544" y="4292127"/>
            <a:ext cx="387864" cy="388800"/>
          </a:xfrm>
          <a:prstGeom prst="flowChartConnector">
            <a:avLst/>
          </a:prstGeom>
          <a:solidFill>
            <a:schemeClr val="accent2"/>
          </a:solidFill>
        </p:spPr>
        <p:txBody>
          <a:bodyPr wrap="square">
            <a:noAutofit/>
          </a:bodyPr>
          <a:lstStyle>
            <a:lvl1pPr marL="0" indent="0" algn="ctr">
              <a:buNone/>
              <a:defRPr sz="1600">
                <a:solidFill>
                  <a:schemeClr val="bg1"/>
                </a:solidFill>
              </a:defRPr>
            </a:lvl1pPr>
          </a:lstStyle>
          <a:p>
            <a:pPr lvl="0"/>
            <a:r>
              <a:rPr lang="da-DK" dirty="0"/>
              <a:t>5</a:t>
            </a:r>
          </a:p>
        </p:txBody>
      </p:sp>
      <p:sp>
        <p:nvSpPr>
          <p:cNvPr id="50" name="Pladsholder til indhold 3"/>
          <p:cNvSpPr>
            <a:spLocks noGrp="1"/>
          </p:cNvSpPr>
          <p:nvPr>
            <p:ph sz="half" idx="24" hasCustomPrompt="1"/>
          </p:nvPr>
        </p:nvSpPr>
        <p:spPr>
          <a:xfrm>
            <a:off x="6931664" y="4304737"/>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51" name="Titel 1"/>
          <p:cNvSpPr>
            <a:spLocks noGrp="1"/>
          </p:cNvSpPr>
          <p:nvPr>
            <p:ph type="title" hasCustomPrompt="1"/>
          </p:nvPr>
        </p:nvSpPr>
        <p:spPr>
          <a:xfrm>
            <a:off x="6171260" y="164572"/>
            <a:ext cx="2477815" cy="963540"/>
          </a:xfrm>
          <a:noFill/>
        </p:spPr>
        <p:txBody>
          <a:bodyPr anchor="b">
            <a:normAutofit/>
          </a:bodyPr>
          <a:lstStyle>
            <a:lvl1pPr>
              <a:defRPr sz="3600" b="0"/>
            </a:lvl1pPr>
          </a:lstStyle>
          <a:p>
            <a:r>
              <a:rPr lang="da-DK" dirty="0"/>
              <a:t>AGENDA</a:t>
            </a:r>
          </a:p>
        </p:txBody>
      </p:sp>
      <p:sp>
        <p:nvSpPr>
          <p:cNvPr id="52" name="Pladsholder til tekst 2"/>
          <p:cNvSpPr>
            <a:spLocks noGrp="1"/>
          </p:cNvSpPr>
          <p:nvPr>
            <p:ph type="body" sz="quarter" idx="27" hasCustomPrompt="1"/>
          </p:nvPr>
        </p:nvSpPr>
        <p:spPr>
          <a:xfrm>
            <a:off x="6347544" y="4903096"/>
            <a:ext cx="387864" cy="388800"/>
          </a:xfrm>
          <a:prstGeom prst="flowChartConnector">
            <a:avLst/>
          </a:prstGeom>
          <a:solidFill>
            <a:schemeClr val="accent2"/>
          </a:solidFill>
        </p:spPr>
        <p:txBody>
          <a:bodyPr wrap="square">
            <a:noAutofit/>
          </a:bodyPr>
          <a:lstStyle>
            <a:lvl1pPr marL="0" indent="0" algn="ctr">
              <a:buNone/>
              <a:defRPr sz="1600">
                <a:solidFill>
                  <a:schemeClr val="bg1"/>
                </a:solidFill>
              </a:defRPr>
            </a:lvl1pPr>
          </a:lstStyle>
          <a:p>
            <a:pPr lvl="0"/>
            <a:r>
              <a:rPr lang="da-DK" dirty="0"/>
              <a:t>6</a:t>
            </a:r>
          </a:p>
        </p:txBody>
      </p:sp>
      <p:sp>
        <p:nvSpPr>
          <p:cNvPr id="53" name="Pladsholder til indhold 3"/>
          <p:cNvSpPr>
            <a:spLocks noGrp="1"/>
          </p:cNvSpPr>
          <p:nvPr>
            <p:ph sz="half" idx="28" hasCustomPrompt="1"/>
          </p:nvPr>
        </p:nvSpPr>
        <p:spPr>
          <a:xfrm>
            <a:off x="6931664" y="4915706"/>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54" name="Pladsholder til tekst 2"/>
          <p:cNvSpPr>
            <a:spLocks noGrp="1"/>
          </p:cNvSpPr>
          <p:nvPr>
            <p:ph type="body" sz="quarter" idx="29" hasCustomPrompt="1"/>
          </p:nvPr>
        </p:nvSpPr>
        <p:spPr>
          <a:xfrm>
            <a:off x="6341390" y="5535985"/>
            <a:ext cx="387864" cy="388800"/>
          </a:xfrm>
          <a:prstGeom prst="flowChartConnector">
            <a:avLst/>
          </a:prstGeom>
          <a:solidFill>
            <a:schemeClr val="accent2"/>
          </a:solidFill>
        </p:spPr>
        <p:txBody>
          <a:bodyPr wrap="square">
            <a:noAutofit/>
          </a:bodyPr>
          <a:lstStyle>
            <a:lvl1pPr marL="0" indent="0" algn="ctr">
              <a:buNone/>
              <a:defRPr sz="1600">
                <a:solidFill>
                  <a:schemeClr val="bg1"/>
                </a:solidFill>
              </a:defRPr>
            </a:lvl1pPr>
          </a:lstStyle>
          <a:p>
            <a:pPr lvl="0"/>
            <a:r>
              <a:rPr lang="da-DK" dirty="0"/>
              <a:t>7</a:t>
            </a:r>
          </a:p>
        </p:txBody>
      </p:sp>
      <p:sp>
        <p:nvSpPr>
          <p:cNvPr id="55" name="Pladsholder til indhold 3"/>
          <p:cNvSpPr>
            <a:spLocks noGrp="1"/>
          </p:cNvSpPr>
          <p:nvPr>
            <p:ph sz="half" idx="30" hasCustomPrompt="1"/>
          </p:nvPr>
        </p:nvSpPr>
        <p:spPr>
          <a:xfrm>
            <a:off x="6925510" y="5548595"/>
            <a:ext cx="2726391" cy="427412"/>
          </a:xfrm>
        </p:spPr>
        <p:txBody>
          <a:bodyPr>
            <a:noAutofit/>
          </a:bodyPr>
          <a:lstStyle>
            <a:lvl1pPr marL="0" indent="0">
              <a:buNone/>
              <a:defRPr sz="2000" baseline="0">
                <a:latin typeface="+mj-lt"/>
              </a:defRPr>
            </a:lvl1pPr>
          </a:lstStyle>
          <a:p>
            <a:pPr lvl="0"/>
            <a:r>
              <a:rPr lang="da-DK" dirty="0"/>
              <a:t>Indsæt tekst her</a:t>
            </a:r>
          </a:p>
        </p:txBody>
      </p:sp>
    </p:spTree>
    <p:extLst>
      <p:ext uri="{BB962C8B-B14F-4D97-AF65-F5344CB8AC3E}">
        <p14:creationId xmlns:p14="http://schemas.microsoft.com/office/powerpoint/2010/main" val="240648733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4">
    <p:bg>
      <p:bgRef idx="1002">
        <a:schemeClr val="bg1"/>
      </p:bgRef>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86" y="205376"/>
            <a:ext cx="4994309" cy="6659080"/>
          </a:xfrm>
          <a:prstGeom prst="rect">
            <a:avLst/>
          </a:prstGeom>
        </p:spPr>
      </p:pic>
      <p:sp>
        <p:nvSpPr>
          <p:cNvPr id="31" name="Rektangel 30"/>
          <p:cNvSpPr/>
          <p:nvPr userDrawn="1"/>
        </p:nvSpPr>
        <p:spPr>
          <a:xfrm>
            <a:off x="6126435" y="1125245"/>
            <a:ext cx="1185405" cy="45719"/>
          </a:xfrm>
          <a:prstGeom prst="rect">
            <a:avLst/>
          </a:prstGeom>
          <a:solidFill>
            <a:srgbClr val="0534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
        <p:nvSpPr>
          <p:cNvPr id="21" name="Pladsholder til dato 3"/>
          <p:cNvSpPr>
            <a:spLocks noGrp="1"/>
          </p:cNvSpPr>
          <p:nvPr>
            <p:ph type="dt" sz="half" idx="13"/>
          </p:nvPr>
        </p:nvSpPr>
        <p:spPr>
          <a:xfrm>
            <a:off x="831850" y="6492875"/>
            <a:ext cx="2743200" cy="365125"/>
          </a:xfrm>
        </p:spPr>
        <p:txBody>
          <a:bodyPr/>
          <a:lstStyle/>
          <a:p>
            <a:fld id="{85C47703-723C-4687-B077-BF2C7CFAC7A0}" type="datetimeFigureOut">
              <a:rPr lang="da-DK" smtClean="0"/>
              <a:t>03-06-2026</a:t>
            </a:fld>
            <a:endParaRPr lang="da-DK"/>
          </a:p>
        </p:txBody>
      </p:sp>
      <p:sp>
        <p:nvSpPr>
          <p:cNvPr id="22" name="Pladsholder til sidefod 4"/>
          <p:cNvSpPr>
            <a:spLocks noGrp="1"/>
          </p:cNvSpPr>
          <p:nvPr>
            <p:ph type="ftr" sz="quarter" idx="14"/>
          </p:nvPr>
        </p:nvSpPr>
        <p:spPr>
          <a:xfrm>
            <a:off x="4032250" y="6492875"/>
            <a:ext cx="4114800" cy="365125"/>
          </a:xfrm>
        </p:spPr>
        <p:txBody>
          <a:bodyPr/>
          <a:lstStyle/>
          <a:p>
            <a:endParaRPr lang="da-DK"/>
          </a:p>
        </p:txBody>
      </p:sp>
      <p:sp>
        <p:nvSpPr>
          <p:cNvPr id="24" name="Pladsholder til slidenummer 5"/>
          <p:cNvSpPr>
            <a:spLocks noGrp="1"/>
          </p:cNvSpPr>
          <p:nvPr>
            <p:ph type="sldNum" sz="quarter" idx="15"/>
          </p:nvPr>
        </p:nvSpPr>
        <p:spPr>
          <a:xfrm>
            <a:off x="8604250" y="6492875"/>
            <a:ext cx="2743200" cy="365125"/>
          </a:xfrm>
        </p:spPr>
        <p:txBody>
          <a:bodyPr/>
          <a:lstStyle/>
          <a:p>
            <a:fld id="{EACF0FDB-EE6D-401B-A71C-70ADE7E7BDE4}" type="slidenum">
              <a:rPr lang="da-DK" smtClean="0"/>
              <a:t>‹nr.›</a:t>
            </a:fld>
            <a:endParaRPr lang="da-DK"/>
          </a:p>
        </p:txBody>
      </p:sp>
      <p:sp>
        <p:nvSpPr>
          <p:cNvPr id="29" name="Pladsholder til tekst 2"/>
          <p:cNvSpPr>
            <a:spLocks noGrp="1"/>
          </p:cNvSpPr>
          <p:nvPr>
            <p:ph type="body" sz="quarter" idx="16" hasCustomPrompt="1"/>
          </p:nvPr>
        </p:nvSpPr>
        <p:spPr>
          <a:xfrm>
            <a:off x="6347544" y="1912725"/>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1</a:t>
            </a:r>
          </a:p>
        </p:txBody>
      </p:sp>
      <p:sp>
        <p:nvSpPr>
          <p:cNvPr id="30" name="Pladsholder til tekst 2"/>
          <p:cNvSpPr>
            <a:spLocks noGrp="1"/>
          </p:cNvSpPr>
          <p:nvPr>
            <p:ph type="body" sz="quarter" idx="17" hasCustomPrompt="1"/>
          </p:nvPr>
        </p:nvSpPr>
        <p:spPr>
          <a:xfrm>
            <a:off x="6347544" y="2510178"/>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2</a:t>
            </a:r>
          </a:p>
        </p:txBody>
      </p:sp>
      <p:sp>
        <p:nvSpPr>
          <p:cNvPr id="32" name="Pladsholder til tekst 2"/>
          <p:cNvSpPr>
            <a:spLocks noGrp="1"/>
          </p:cNvSpPr>
          <p:nvPr>
            <p:ph type="body" sz="quarter" idx="18" hasCustomPrompt="1"/>
          </p:nvPr>
        </p:nvSpPr>
        <p:spPr>
          <a:xfrm>
            <a:off x="6347544" y="3104161"/>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3</a:t>
            </a:r>
          </a:p>
        </p:txBody>
      </p:sp>
      <p:sp>
        <p:nvSpPr>
          <p:cNvPr id="34" name="Pladsholder til tekst 2"/>
          <p:cNvSpPr>
            <a:spLocks noGrp="1"/>
          </p:cNvSpPr>
          <p:nvPr>
            <p:ph type="body" sz="quarter" idx="19" hasCustomPrompt="1"/>
          </p:nvPr>
        </p:nvSpPr>
        <p:spPr>
          <a:xfrm>
            <a:off x="6347544" y="3698144"/>
            <a:ext cx="387864" cy="388800"/>
          </a:xfrm>
          <a:prstGeom prst="flowChartConnector">
            <a:avLst/>
          </a:prstGeom>
          <a:solidFill>
            <a:schemeClr val="accent2"/>
          </a:solidFill>
        </p:spPr>
        <p:txBody>
          <a:bodyPr>
            <a:noAutofit/>
          </a:bodyPr>
          <a:lstStyle>
            <a:lvl1pPr marL="0" indent="0" algn="ctr">
              <a:buNone/>
              <a:defRPr sz="1600">
                <a:solidFill>
                  <a:schemeClr val="bg1"/>
                </a:solidFill>
              </a:defRPr>
            </a:lvl1pPr>
          </a:lstStyle>
          <a:p>
            <a:pPr lvl="0"/>
            <a:r>
              <a:rPr lang="da-DK" dirty="0"/>
              <a:t>4</a:t>
            </a:r>
          </a:p>
        </p:txBody>
      </p:sp>
      <p:sp>
        <p:nvSpPr>
          <p:cNvPr id="35" name="Pladsholder til indhold 3"/>
          <p:cNvSpPr>
            <a:spLocks noGrp="1"/>
          </p:cNvSpPr>
          <p:nvPr>
            <p:ph sz="half" idx="2" hasCustomPrompt="1"/>
          </p:nvPr>
        </p:nvSpPr>
        <p:spPr>
          <a:xfrm>
            <a:off x="6931664" y="1925298"/>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36" name="Pladsholder til indhold 3"/>
          <p:cNvSpPr>
            <a:spLocks noGrp="1"/>
          </p:cNvSpPr>
          <p:nvPr>
            <p:ph sz="half" idx="20" hasCustomPrompt="1"/>
          </p:nvPr>
        </p:nvSpPr>
        <p:spPr>
          <a:xfrm>
            <a:off x="6931666" y="2510178"/>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37" name="Pladsholder til indhold 3"/>
          <p:cNvSpPr>
            <a:spLocks noGrp="1"/>
          </p:cNvSpPr>
          <p:nvPr>
            <p:ph sz="half" idx="21" hasCustomPrompt="1"/>
          </p:nvPr>
        </p:nvSpPr>
        <p:spPr>
          <a:xfrm>
            <a:off x="6931665" y="3099971"/>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38" name="Pladsholder til indhold 3"/>
          <p:cNvSpPr>
            <a:spLocks noGrp="1"/>
          </p:cNvSpPr>
          <p:nvPr>
            <p:ph sz="half" idx="22" hasCustomPrompt="1"/>
          </p:nvPr>
        </p:nvSpPr>
        <p:spPr>
          <a:xfrm>
            <a:off x="6931665" y="3702354"/>
            <a:ext cx="2726391" cy="427412"/>
          </a:xfrm>
        </p:spPr>
        <p:txBody>
          <a:bodyPr>
            <a:noAutofit/>
          </a:bodyPr>
          <a:lstStyle>
            <a:lvl1pPr marL="0" indent="0">
              <a:buNone/>
              <a:defRPr sz="2000" baseline="0">
                <a:solidFill>
                  <a:schemeClr val="tx1"/>
                </a:solidFill>
                <a:latin typeface="+mj-lt"/>
              </a:defRPr>
            </a:lvl1pPr>
          </a:lstStyle>
          <a:p>
            <a:pPr lvl="0"/>
            <a:r>
              <a:rPr lang="da-DK" dirty="0"/>
              <a:t>Indsæt tekst her</a:t>
            </a:r>
          </a:p>
        </p:txBody>
      </p:sp>
      <p:sp>
        <p:nvSpPr>
          <p:cNvPr id="39" name="Pladsholder til tekst 2"/>
          <p:cNvSpPr>
            <a:spLocks noGrp="1"/>
          </p:cNvSpPr>
          <p:nvPr>
            <p:ph type="body" sz="quarter" idx="23" hasCustomPrompt="1"/>
          </p:nvPr>
        </p:nvSpPr>
        <p:spPr>
          <a:xfrm>
            <a:off x="6347544" y="4292127"/>
            <a:ext cx="387864" cy="388800"/>
          </a:xfrm>
          <a:prstGeom prst="flowChartConnector">
            <a:avLst/>
          </a:prstGeom>
          <a:solidFill>
            <a:schemeClr val="accent2"/>
          </a:solidFill>
        </p:spPr>
        <p:txBody>
          <a:bodyPr wrap="square">
            <a:noAutofit/>
          </a:bodyPr>
          <a:lstStyle>
            <a:lvl1pPr marL="0" indent="0" algn="ctr">
              <a:buNone/>
              <a:defRPr sz="1600">
                <a:solidFill>
                  <a:schemeClr val="bg1"/>
                </a:solidFill>
              </a:defRPr>
            </a:lvl1pPr>
          </a:lstStyle>
          <a:p>
            <a:pPr lvl="0"/>
            <a:r>
              <a:rPr lang="da-DK" dirty="0"/>
              <a:t>5</a:t>
            </a:r>
          </a:p>
        </p:txBody>
      </p:sp>
      <p:sp>
        <p:nvSpPr>
          <p:cNvPr id="40" name="Pladsholder til indhold 3"/>
          <p:cNvSpPr>
            <a:spLocks noGrp="1"/>
          </p:cNvSpPr>
          <p:nvPr>
            <p:ph sz="half" idx="24" hasCustomPrompt="1"/>
          </p:nvPr>
        </p:nvSpPr>
        <p:spPr>
          <a:xfrm>
            <a:off x="6931664" y="4304737"/>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18" name="Titel 1"/>
          <p:cNvSpPr>
            <a:spLocks noGrp="1"/>
          </p:cNvSpPr>
          <p:nvPr>
            <p:ph type="title" hasCustomPrompt="1"/>
          </p:nvPr>
        </p:nvSpPr>
        <p:spPr>
          <a:xfrm>
            <a:off x="6171260" y="164572"/>
            <a:ext cx="2477815" cy="963540"/>
          </a:xfrm>
          <a:noFill/>
        </p:spPr>
        <p:txBody>
          <a:bodyPr anchor="b">
            <a:normAutofit/>
          </a:bodyPr>
          <a:lstStyle>
            <a:lvl1pPr>
              <a:defRPr sz="3600" b="0"/>
            </a:lvl1pPr>
          </a:lstStyle>
          <a:p>
            <a:r>
              <a:rPr lang="da-DK" dirty="0"/>
              <a:t>AGENDA</a:t>
            </a:r>
          </a:p>
        </p:txBody>
      </p:sp>
      <p:sp>
        <p:nvSpPr>
          <p:cNvPr id="2" name="Rektangel 1"/>
          <p:cNvSpPr/>
          <p:nvPr userDrawn="1"/>
        </p:nvSpPr>
        <p:spPr>
          <a:xfrm>
            <a:off x="12453257" y="1330737"/>
            <a:ext cx="2334985" cy="2585323"/>
          </a:xfrm>
          <a:prstGeom prst="rect">
            <a:avLst/>
          </a:prstGeom>
        </p:spPr>
        <p:txBody>
          <a:bodyPr wrap="square">
            <a:spAutoFit/>
          </a:bodyPr>
          <a:lstStyle/>
          <a:p>
            <a:r>
              <a:rPr lang="da-DK" dirty="0"/>
              <a:t>Hvis</a:t>
            </a:r>
            <a:r>
              <a:rPr lang="da-DK" baseline="0" dirty="0"/>
              <a:t> du har behov for flere agenda-punkter, så træk blot dette ind på </a:t>
            </a:r>
            <a:r>
              <a:rPr lang="da-DK" baseline="0" dirty="0" err="1"/>
              <a:t>sliden</a:t>
            </a:r>
            <a:r>
              <a:rPr lang="da-DK" baseline="0" dirty="0"/>
              <a:t>. </a:t>
            </a:r>
          </a:p>
          <a:p>
            <a:r>
              <a:rPr lang="da-DK" baseline="0" dirty="0"/>
              <a:t>Hvis du lader det stå, fremgår det IKKE af dit diasshow.</a:t>
            </a:r>
            <a:endParaRPr lang="da-DK" dirty="0"/>
          </a:p>
        </p:txBody>
      </p:sp>
      <p:sp>
        <p:nvSpPr>
          <p:cNvPr id="19" name="Pladsholder til tekst 2"/>
          <p:cNvSpPr>
            <a:spLocks noGrp="1"/>
          </p:cNvSpPr>
          <p:nvPr>
            <p:ph type="body" sz="quarter" idx="25" hasCustomPrompt="1"/>
          </p:nvPr>
        </p:nvSpPr>
        <p:spPr>
          <a:xfrm>
            <a:off x="12400001" y="4303161"/>
            <a:ext cx="387864" cy="388800"/>
          </a:xfrm>
          <a:prstGeom prst="flowChartConnector">
            <a:avLst/>
          </a:prstGeom>
          <a:solidFill>
            <a:schemeClr val="accent2"/>
          </a:solidFill>
        </p:spPr>
        <p:txBody>
          <a:bodyPr wrap="square">
            <a:noAutofit/>
          </a:bodyPr>
          <a:lstStyle>
            <a:lvl1pPr marL="0" indent="0" algn="ctr">
              <a:buNone/>
              <a:defRPr sz="1600">
                <a:solidFill>
                  <a:schemeClr val="bg1"/>
                </a:solidFill>
              </a:defRPr>
            </a:lvl1pPr>
          </a:lstStyle>
          <a:p>
            <a:pPr lvl="0"/>
            <a:r>
              <a:rPr lang="da-DK" dirty="0"/>
              <a:t>x</a:t>
            </a:r>
          </a:p>
        </p:txBody>
      </p:sp>
      <p:sp>
        <p:nvSpPr>
          <p:cNvPr id="20" name="Pladsholder til indhold 3"/>
          <p:cNvSpPr>
            <a:spLocks noGrp="1"/>
          </p:cNvSpPr>
          <p:nvPr>
            <p:ph sz="half" idx="26" hasCustomPrompt="1"/>
          </p:nvPr>
        </p:nvSpPr>
        <p:spPr>
          <a:xfrm>
            <a:off x="12984121" y="4315771"/>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23" name="Pladsholder til tekst 2"/>
          <p:cNvSpPr>
            <a:spLocks noGrp="1"/>
          </p:cNvSpPr>
          <p:nvPr>
            <p:ph type="body" sz="quarter" idx="27" hasCustomPrompt="1"/>
          </p:nvPr>
        </p:nvSpPr>
        <p:spPr>
          <a:xfrm>
            <a:off x="6347544" y="4903096"/>
            <a:ext cx="387864" cy="388800"/>
          </a:xfrm>
          <a:prstGeom prst="flowChartConnector">
            <a:avLst/>
          </a:prstGeom>
          <a:solidFill>
            <a:schemeClr val="accent2"/>
          </a:solidFill>
        </p:spPr>
        <p:txBody>
          <a:bodyPr wrap="square">
            <a:noAutofit/>
          </a:bodyPr>
          <a:lstStyle>
            <a:lvl1pPr marL="0" indent="0" algn="ctr">
              <a:buNone/>
              <a:defRPr sz="1600">
                <a:solidFill>
                  <a:schemeClr val="bg1"/>
                </a:solidFill>
              </a:defRPr>
            </a:lvl1pPr>
          </a:lstStyle>
          <a:p>
            <a:pPr lvl="0"/>
            <a:r>
              <a:rPr lang="da-DK" dirty="0"/>
              <a:t>6</a:t>
            </a:r>
          </a:p>
        </p:txBody>
      </p:sp>
      <p:sp>
        <p:nvSpPr>
          <p:cNvPr id="25" name="Pladsholder til indhold 3"/>
          <p:cNvSpPr>
            <a:spLocks noGrp="1"/>
          </p:cNvSpPr>
          <p:nvPr>
            <p:ph sz="half" idx="28" hasCustomPrompt="1"/>
          </p:nvPr>
        </p:nvSpPr>
        <p:spPr>
          <a:xfrm>
            <a:off x="6931664" y="4915706"/>
            <a:ext cx="2726391" cy="427412"/>
          </a:xfrm>
        </p:spPr>
        <p:txBody>
          <a:bodyPr>
            <a:noAutofit/>
          </a:bodyPr>
          <a:lstStyle>
            <a:lvl1pPr marL="0" indent="0">
              <a:buNone/>
              <a:defRPr sz="2000" baseline="0">
                <a:latin typeface="+mj-lt"/>
              </a:defRPr>
            </a:lvl1pPr>
          </a:lstStyle>
          <a:p>
            <a:pPr lvl="0"/>
            <a:r>
              <a:rPr lang="da-DK" dirty="0"/>
              <a:t>Indsæt tekst her</a:t>
            </a:r>
          </a:p>
        </p:txBody>
      </p:sp>
      <p:sp>
        <p:nvSpPr>
          <p:cNvPr id="26" name="Pladsholder til tekst 2"/>
          <p:cNvSpPr>
            <a:spLocks noGrp="1"/>
          </p:cNvSpPr>
          <p:nvPr>
            <p:ph type="body" sz="quarter" idx="29" hasCustomPrompt="1"/>
          </p:nvPr>
        </p:nvSpPr>
        <p:spPr>
          <a:xfrm>
            <a:off x="6341390" y="5535985"/>
            <a:ext cx="387864" cy="388800"/>
          </a:xfrm>
          <a:prstGeom prst="flowChartConnector">
            <a:avLst/>
          </a:prstGeom>
          <a:solidFill>
            <a:schemeClr val="accent2"/>
          </a:solidFill>
        </p:spPr>
        <p:txBody>
          <a:bodyPr wrap="square">
            <a:noAutofit/>
          </a:bodyPr>
          <a:lstStyle>
            <a:lvl1pPr marL="0" indent="0" algn="ctr">
              <a:buNone/>
              <a:defRPr sz="1600">
                <a:solidFill>
                  <a:schemeClr val="bg1"/>
                </a:solidFill>
              </a:defRPr>
            </a:lvl1pPr>
          </a:lstStyle>
          <a:p>
            <a:pPr lvl="0"/>
            <a:r>
              <a:rPr lang="da-DK" dirty="0"/>
              <a:t>7</a:t>
            </a:r>
          </a:p>
        </p:txBody>
      </p:sp>
      <p:sp>
        <p:nvSpPr>
          <p:cNvPr id="27" name="Pladsholder til indhold 3"/>
          <p:cNvSpPr>
            <a:spLocks noGrp="1"/>
          </p:cNvSpPr>
          <p:nvPr>
            <p:ph sz="half" idx="30" hasCustomPrompt="1"/>
          </p:nvPr>
        </p:nvSpPr>
        <p:spPr>
          <a:xfrm>
            <a:off x="6925510" y="5548595"/>
            <a:ext cx="2726391" cy="427412"/>
          </a:xfrm>
        </p:spPr>
        <p:txBody>
          <a:bodyPr>
            <a:noAutofit/>
          </a:bodyPr>
          <a:lstStyle>
            <a:lvl1pPr marL="0" indent="0">
              <a:buNone/>
              <a:defRPr sz="2000" baseline="0">
                <a:latin typeface="+mj-lt"/>
              </a:defRPr>
            </a:lvl1pPr>
          </a:lstStyle>
          <a:p>
            <a:pPr lvl="0"/>
            <a:r>
              <a:rPr lang="da-DK" dirty="0"/>
              <a:t>Indsæt tekst her</a:t>
            </a:r>
          </a:p>
        </p:txBody>
      </p:sp>
    </p:spTree>
    <p:extLst>
      <p:ext uri="{BB962C8B-B14F-4D97-AF65-F5344CB8AC3E}">
        <p14:creationId xmlns:p14="http://schemas.microsoft.com/office/powerpoint/2010/main" val="322646432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6" name="Rektangel 5"/>
          <p:cNvSpPr/>
          <p:nvPr userDrawn="1"/>
        </p:nvSpPr>
        <p:spPr>
          <a:xfrm>
            <a:off x="-197740" y="0"/>
            <a:ext cx="4448175" cy="68937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dato 2"/>
          <p:cNvSpPr>
            <a:spLocks noGrp="1"/>
          </p:cNvSpPr>
          <p:nvPr>
            <p:ph type="dt" sz="half" idx="10"/>
          </p:nvPr>
        </p:nvSpPr>
        <p:spPr/>
        <p:txBody>
          <a:bodyPr/>
          <a:lstStyle/>
          <a:p>
            <a:fld id="{85C47703-723C-4687-B077-BF2C7CFAC7A0}" type="datetimeFigureOut">
              <a:rPr lang="da-DK" smtClean="0"/>
              <a:t>03-06-2026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ACF0FDB-EE6D-401B-A71C-70ADE7E7BDE4}" type="slidenum">
              <a:rPr lang="da-DK" smtClean="0"/>
              <a:t>‹nr.›</a:t>
            </a:fld>
            <a:endParaRPr lang="da-DK"/>
          </a:p>
        </p:txBody>
      </p:sp>
      <p:sp>
        <p:nvSpPr>
          <p:cNvPr id="7" name="Pladsholder til dato 3"/>
          <p:cNvSpPr txBox="1">
            <a:spLocks/>
          </p:cNvSpPr>
          <p:nvPr userDrawn="1"/>
        </p:nvSpPr>
        <p:spPr>
          <a:xfrm>
            <a:off x="831850" y="6492875"/>
            <a:ext cx="2743200" cy="365125"/>
          </a:xfrm>
          <a:prstGeom prst="rect">
            <a:avLst/>
          </a:prstGeom>
        </p:spPr>
        <p:txBody>
          <a:bodyPr vert="horz" lIns="91440" tIns="45720" rIns="91440" bIns="45720" rtlCol="0" anchor="ct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C47703-723C-4687-B077-BF2C7CFAC7A0}" type="datetimeFigureOut">
              <a:rPr lang="da-DK" smtClean="0"/>
              <a:pPr/>
              <a:t>03-06-2026</a:t>
            </a:fld>
            <a:endParaRPr lang="da-DK"/>
          </a:p>
        </p:txBody>
      </p:sp>
      <p:sp>
        <p:nvSpPr>
          <p:cNvPr id="8" name="Pladsholder til slidenummer 5"/>
          <p:cNvSpPr txBox="1">
            <a:spLocks/>
          </p:cNvSpPr>
          <p:nvPr userDrawn="1"/>
        </p:nvSpPr>
        <p:spPr>
          <a:xfrm>
            <a:off x="8604250" y="6492875"/>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CF0FDB-EE6D-401B-A71C-70ADE7E7BDE4}" type="slidenum">
              <a:rPr lang="da-DK" smtClean="0"/>
              <a:pPr/>
              <a:t>‹nr.›</a:t>
            </a:fld>
            <a:endParaRPr lang="da-DK"/>
          </a:p>
        </p:txBody>
      </p:sp>
      <p:sp>
        <p:nvSpPr>
          <p:cNvPr id="9" name="Tekstfelt 8"/>
          <p:cNvSpPr txBox="1"/>
          <p:nvPr userDrawn="1"/>
        </p:nvSpPr>
        <p:spPr>
          <a:xfrm>
            <a:off x="12562800" y="1319577"/>
            <a:ext cx="2329543" cy="2585323"/>
          </a:xfrm>
          <a:prstGeom prst="rect">
            <a:avLst/>
          </a:prstGeom>
          <a:noFill/>
        </p:spPr>
        <p:txBody>
          <a:bodyPr wrap="square" rtlCol="0">
            <a:spAutoFit/>
          </a:bodyPr>
          <a:lstStyle/>
          <a:p>
            <a:r>
              <a:rPr lang="da-DK" dirty="0"/>
              <a:t>Hvis</a:t>
            </a:r>
            <a:r>
              <a:rPr lang="da-DK" baseline="0" dirty="0"/>
              <a:t> du har behov for flere agenda-punkter, så træk blot dette ind på </a:t>
            </a:r>
            <a:r>
              <a:rPr lang="da-DK" baseline="0" dirty="0" err="1"/>
              <a:t>sliden</a:t>
            </a:r>
            <a:r>
              <a:rPr lang="da-DK" baseline="0" dirty="0"/>
              <a:t>. </a:t>
            </a:r>
          </a:p>
          <a:p>
            <a:r>
              <a:rPr lang="da-DK" baseline="0" dirty="0"/>
              <a:t>Hvis du lader det stå, fremgår det IKKE af dit diasshow.</a:t>
            </a:r>
            <a:endParaRPr lang="da-DK" dirty="0"/>
          </a:p>
        </p:txBody>
      </p:sp>
      <p:sp>
        <p:nvSpPr>
          <p:cNvPr id="10" name="Titel 1"/>
          <p:cNvSpPr txBox="1">
            <a:spLocks/>
          </p:cNvSpPr>
          <p:nvPr userDrawn="1"/>
        </p:nvSpPr>
        <p:spPr>
          <a:xfrm>
            <a:off x="773689" y="386664"/>
            <a:ext cx="3258561" cy="926483"/>
          </a:xfrm>
          <a:prstGeom prst="rect">
            <a:avLst/>
          </a:prstGeom>
          <a:solidFill>
            <a:schemeClr val="bg2"/>
          </a:solidFill>
        </p:spPr>
        <p:txBody>
          <a:bodyPr vert="horz" lIns="91440" tIns="45720" rIns="91440" bIns="45720" rtlCol="0" anchor="b">
            <a:normAutofit/>
          </a:bodyPr>
          <a:lst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stStyle>
          <a:p>
            <a:r>
              <a:rPr lang="da-DK"/>
              <a:t>AGENDA</a:t>
            </a:r>
            <a:endParaRPr lang="da-DK" dirty="0"/>
          </a:p>
        </p:txBody>
      </p:sp>
      <p:sp>
        <p:nvSpPr>
          <p:cNvPr id="12" name="Pladsholder til indhold 3"/>
          <p:cNvSpPr>
            <a:spLocks noGrp="1"/>
          </p:cNvSpPr>
          <p:nvPr>
            <p:ph sz="half" idx="38" hasCustomPrompt="1"/>
          </p:nvPr>
        </p:nvSpPr>
        <p:spPr>
          <a:xfrm>
            <a:off x="4382501" y="1832424"/>
            <a:ext cx="4456519" cy="274341"/>
          </a:xfrm>
        </p:spPr>
        <p:txBody>
          <a:bodyPr>
            <a:noAutofit/>
          </a:bodyPr>
          <a:lstStyle>
            <a:lvl1pPr marL="0" indent="0">
              <a:buNone/>
              <a:defRPr sz="1600" b="1" baseline="0">
                <a:solidFill>
                  <a:schemeClr val="tx1"/>
                </a:solidFill>
                <a:latin typeface="+mj-lt"/>
              </a:defRPr>
            </a:lvl1pPr>
          </a:lstStyle>
          <a:p>
            <a:pPr lvl="0"/>
            <a:r>
              <a:rPr lang="da-DK" dirty="0"/>
              <a:t>Tekst her: fx Introduktion</a:t>
            </a:r>
          </a:p>
        </p:txBody>
      </p:sp>
      <p:sp>
        <p:nvSpPr>
          <p:cNvPr id="13" name="Pladsholder til indhold 3"/>
          <p:cNvSpPr>
            <a:spLocks noGrp="1"/>
          </p:cNvSpPr>
          <p:nvPr>
            <p:ph sz="half" idx="39" hasCustomPrompt="1"/>
          </p:nvPr>
        </p:nvSpPr>
        <p:spPr>
          <a:xfrm>
            <a:off x="4382495" y="2304297"/>
            <a:ext cx="4456519" cy="251095"/>
          </a:xfrm>
        </p:spPr>
        <p:txBody>
          <a:bodyPr>
            <a:noAutofit/>
          </a:bodyPr>
          <a:lstStyle>
            <a:lvl1pPr marL="0" indent="0">
              <a:buNone/>
              <a:defRPr sz="1600" b="1" baseline="0">
                <a:latin typeface="+mj-lt"/>
              </a:defRPr>
            </a:lvl1pPr>
          </a:lstStyle>
          <a:p>
            <a:pPr lvl="0"/>
            <a:r>
              <a:rPr lang="da-DK" dirty="0"/>
              <a:t>Tekst her</a:t>
            </a:r>
          </a:p>
        </p:txBody>
      </p:sp>
      <p:sp>
        <p:nvSpPr>
          <p:cNvPr id="14" name="Pladsholder til indhold 3"/>
          <p:cNvSpPr>
            <a:spLocks noGrp="1"/>
          </p:cNvSpPr>
          <p:nvPr>
            <p:ph sz="half" idx="40" hasCustomPrompt="1"/>
          </p:nvPr>
        </p:nvSpPr>
        <p:spPr>
          <a:xfrm>
            <a:off x="4382498" y="2752924"/>
            <a:ext cx="4456519" cy="272818"/>
          </a:xfrm>
        </p:spPr>
        <p:txBody>
          <a:bodyPr>
            <a:noAutofit/>
          </a:bodyPr>
          <a:lstStyle>
            <a:lvl1pPr marL="0" indent="0">
              <a:buNone/>
              <a:defRPr sz="1600" b="1" baseline="0">
                <a:latin typeface="+mj-lt"/>
              </a:defRPr>
            </a:lvl1pPr>
          </a:lstStyle>
          <a:p>
            <a:pPr lvl="0"/>
            <a:r>
              <a:rPr lang="da-DK" dirty="0"/>
              <a:t>Tekst her</a:t>
            </a:r>
          </a:p>
        </p:txBody>
      </p:sp>
      <p:sp>
        <p:nvSpPr>
          <p:cNvPr id="15" name="Pladsholder til indhold 3"/>
          <p:cNvSpPr>
            <a:spLocks noGrp="1"/>
          </p:cNvSpPr>
          <p:nvPr>
            <p:ph sz="half" idx="41" hasCustomPrompt="1"/>
          </p:nvPr>
        </p:nvSpPr>
        <p:spPr>
          <a:xfrm>
            <a:off x="4382497" y="3223274"/>
            <a:ext cx="4456519" cy="272818"/>
          </a:xfrm>
        </p:spPr>
        <p:txBody>
          <a:bodyPr>
            <a:noAutofit/>
          </a:bodyPr>
          <a:lstStyle>
            <a:lvl1pPr marL="0" indent="0">
              <a:buNone/>
              <a:defRPr sz="1600" b="1" baseline="0">
                <a:latin typeface="+mj-lt"/>
              </a:defRPr>
            </a:lvl1pPr>
          </a:lstStyle>
          <a:p>
            <a:pPr lvl="0"/>
            <a:r>
              <a:rPr lang="da-DK" dirty="0"/>
              <a:t>Tekst her</a:t>
            </a:r>
          </a:p>
        </p:txBody>
      </p:sp>
      <p:sp>
        <p:nvSpPr>
          <p:cNvPr id="16" name="Pladsholder til indhold 3"/>
          <p:cNvSpPr>
            <a:spLocks noGrp="1"/>
          </p:cNvSpPr>
          <p:nvPr>
            <p:ph sz="half" idx="42" hasCustomPrompt="1"/>
          </p:nvPr>
        </p:nvSpPr>
        <p:spPr>
          <a:xfrm>
            <a:off x="4382496" y="3693624"/>
            <a:ext cx="4456519" cy="272818"/>
          </a:xfrm>
        </p:spPr>
        <p:txBody>
          <a:bodyPr>
            <a:noAutofit/>
          </a:bodyPr>
          <a:lstStyle>
            <a:lvl1pPr marL="0" indent="0">
              <a:buNone/>
              <a:defRPr sz="1600" b="1" baseline="0">
                <a:latin typeface="+mj-lt"/>
              </a:defRPr>
            </a:lvl1pPr>
          </a:lstStyle>
          <a:p>
            <a:pPr lvl="0"/>
            <a:r>
              <a:rPr lang="da-DK" dirty="0"/>
              <a:t>Tekst her</a:t>
            </a:r>
          </a:p>
        </p:txBody>
      </p:sp>
      <p:sp>
        <p:nvSpPr>
          <p:cNvPr id="17" name="Pladsholder til indhold 3"/>
          <p:cNvSpPr>
            <a:spLocks noGrp="1"/>
          </p:cNvSpPr>
          <p:nvPr>
            <p:ph sz="half" idx="43" hasCustomPrompt="1"/>
          </p:nvPr>
        </p:nvSpPr>
        <p:spPr>
          <a:xfrm>
            <a:off x="4382496" y="4163974"/>
            <a:ext cx="4456519" cy="272818"/>
          </a:xfrm>
        </p:spPr>
        <p:txBody>
          <a:bodyPr>
            <a:noAutofit/>
          </a:bodyPr>
          <a:lstStyle>
            <a:lvl1pPr marL="0" indent="0">
              <a:buNone/>
              <a:defRPr sz="1600" b="1" baseline="0">
                <a:latin typeface="+mj-lt"/>
              </a:defRPr>
            </a:lvl1pPr>
          </a:lstStyle>
          <a:p>
            <a:pPr lvl="0"/>
            <a:r>
              <a:rPr lang="da-DK" dirty="0"/>
              <a:t>Tekst her</a:t>
            </a:r>
          </a:p>
        </p:txBody>
      </p:sp>
      <p:sp>
        <p:nvSpPr>
          <p:cNvPr id="18" name="Pladsholder til indhold 3"/>
          <p:cNvSpPr>
            <a:spLocks noGrp="1"/>
          </p:cNvSpPr>
          <p:nvPr>
            <p:ph sz="half" idx="44" hasCustomPrompt="1"/>
          </p:nvPr>
        </p:nvSpPr>
        <p:spPr>
          <a:xfrm>
            <a:off x="4382495" y="4634324"/>
            <a:ext cx="4456519" cy="272818"/>
          </a:xfrm>
        </p:spPr>
        <p:txBody>
          <a:bodyPr>
            <a:noAutofit/>
          </a:bodyPr>
          <a:lstStyle>
            <a:lvl1pPr marL="0" indent="0">
              <a:buNone/>
              <a:defRPr sz="1600" b="1" baseline="0">
                <a:latin typeface="+mj-lt"/>
              </a:defRPr>
            </a:lvl1pPr>
          </a:lstStyle>
          <a:p>
            <a:pPr lvl="0"/>
            <a:r>
              <a:rPr lang="da-DK" dirty="0"/>
              <a:t>Tekst her</a:t>
            </a:r>
          </a:p>
        </p:txBody>
      </p:sp>
      <p:sp>
        <p:nvSpPr>
          <p:cNvPr id="19" name="Pladsholder til indhold 3"/>
          <p:cNvSpPr>
            <a:spLocks noGrp="1"/>
          </p:cNvSpPr>
          <p:nvPr>
            <p:ph sz="half" idx="45" hasCustomPrompt="1"/>
          </p:nvPr>
        </p:nvSpPr>
        <p:spPr>
          <a:xfrm>
            <a:off x="4382495" y="5104674"/>
            <a:ext cx="4456519" cy="272818"/>
          </a:xfrm>
        </p:spPr>
        <p:txBody>
          <a:bodyPr>
            <a:noAutofit/>
          </a:bodyPr>
          <a:lstStyle>
            <a:lvl1pPr marL="0" indent="0">
              <a:buNone/>
              <a:defRPr sz="1600" b="1" baseline="0">
                <a:latin typeface="+mj-lt"/>
              </a:defRPr>
            </a:lvl1pPr>
          </a:lstStyle>
          <a:p>
            <a:pPr lvl="0"/>
            <a:r>
              <a:rPr lang="da-DK" dirty="0"/>
              <a:t>Tekst her</a:t>
            </a:r>
          </a:p>
        </p:txBody>
      </p:sp>
      <p:sp>
        <p:nvSpPr>
          <p:cNvPr id="20" name="Pladsholder til indhold 3"/>
          <p:cNvSpPr>
            <a:spLocks noGrp="1"/>
          </p:cNvSpPr>
          <p:nvPr>
            <p:ph sz="half" idx="46" hasCustomPrompt="1"/>
          </p:nvPr>
        </p:nvSpPr>
        <p:spPr>
          <a:xfrm>
            <a:off x="4382494" y="5575024"/>
            <a:ext cx="4456519" cy="272818"/>
          </a:xfrm>
        </p:spPr>
        <p:txBody>
          <a:bodyPr>
            <a:noAutofit/>
          </a:bodyPr>
          <a:lstStyle>
            <a:lvl1pPr marL="0" indent="0">
              <a:buNone/>
              <a:defRPr sz="1600" b="1" baseline="0">
                <a:latin typeface="+mj-lt"/>
              </a:defRPr>
            </a:lvl1pPr>
          </a:lstStyle>
          <a:p>
            <a:pPr lvl="0"/>
            <a:r>
              <a:rPr lang="da-DK" dirty="0"/>
              <a:t>Tekst her</a:t>
            </a:r>
          </a:p>
        </p:txBody>
      </p:sp>
      <p:sp>
        <p:nvSpPr>
          <p:cNvPr id="21" name="Pladsholder til indhold 3"/>
          <p:cNvSpPr>
            <a:spLocks noGrp="1"/>
          </p:cNvSpPr>
          <p:nvPr>
            <p:ph sz="half" idx="47" hasCustomPrompt="1"/>
          </p:nvPr>
        </p:nvSpPr>
        <p:spPr>
          <a:xfrm>
            <a:off x="12562799" y="3973844"/>
            <a:ext cx="1753653" cy="274341"/>
          </a:xfrm>
        </p:spPr>
        <p:txBody>
          <a:bodyPr>
            <a:noAutofit/>
          </a:bodyPr>
          <a:lstStyle>
            <a:lvl1pPr marL="0" indent="0">
              <a:buNone/>
              <a:defRPr sz="1600" b="1" baseline="0">
                <a:solidFill>
                  <a:schemeClr val="tx1"/>
                </a:solidFill>
                <a:latin typeface="+mj-lt"/>
              </a:defRPr>
            </a:lvl1pPr>
          </a:lstStyle>
          <a:p>
            <a:pPr lvl="0"/>
            <a:r>
              <a:rPr lang="da-DK" dirty="0"/>
              <a:t>fx 08-08.30</a:t>
            </a:r>
          </a:p>
        </p:txBody>
      </p:sp>
      <p:sp>
        <p:nvSpPr>
          <p:cNvPr id="22" name="Pladsholder til indhold 3"/>
          <p:cNvSpPr>
            <a:spLocks noGrp="1"/>
          </p:cNvSpPr>
          <p:nvPr>
            <p:ph sz="half" idx="48" hasCustomPrompt="1"/>
          </p:nvPr>
        </p:nvSpPr>
        <p:spPr>
          <a:xfrm>
            <a:off x="12411915" y="4576570"/>
            <a:ext cx="4456519" cy="274341"/>
          </a:xfrm>
        </p:spPr>
        <p:txBody>
          <a:bodyPr>
            <a:noAutofit/>
          </a:bodyPr>
          <a:lstStyle>
            <a:lvl1pPr marL="0" indent="0">
              <a:buNone/>
              <a:defRPr sz="1600" b="1" baseline="0">
                <a:solidFill>
                  <a:schemeClr val="tx1"/>
                </a:solidFill>
                <a:latin typeface="+mj-lt"/>
              </a:defRPr>
            </a:lvl1pPr>
          </a:lstStyle>
          <a:p>
            <a:pPr lvl="0"/>
            <a:r>
              <a:rPr lang="da-DK" dirty="0"/>
              <a:t>Tekst her: fx Introduktion</a:t>
            </a:r>
          </a:p>
        </p:txBody>
      </p:sp>
      <p:sp>
        <p:nvSpPr>
          <p:cNvPr id="23" name="Pladsholder til indhold 3"/>
          <p:cNvSpPr>
            <a:spLocks noGrp="1"/>
          </p:cNvSpPr>
          <p:nvPr>
            <p:ph sz="half" idx="49" hasCustomPrompt="1"/>
          </p:nvPr>
        </p:nvSpPr>
        <p:spPr>
          <a:xfrm>
            <a:off x="2501061" y="1832424"/>
            <a:ext cx="1652835" cy="274341"/>
          </a:xfrm>
          <a:ln>
            <a:noFill/>
            <a:prstDash val="sysDot"/>
          </a:ln>
        </p:spPr>
        <p:txBody>
          <a:bodyPr>
            <a:noAutofit/>
          </a:bodyPr>
          <a:lstStyle>
            <a:lvl1pPr marL="0" indent="0">
              <a:buNone/>
              <a:defRPr sz="1600" b="1" baseline="0">
                <a:solidFill>
                  <a:schemeClr val="tx1"/>
                </a:solidFill>
                <a:latin typeface="+mj-lt"/>
              </a:defRPr>
            </a:lvl1pPr>
          </a:lstStyle>
          <a:p>
            <a:pPr lvl="0"/>
            <a:r>
              <a:rPr lang="da-DK" dirty="0"/>
              <a:t>Tid her: 08.00</a:t>
            </a:r>
          </a:p>
        </p:txBody>
      </p:sp>
      <p:sp>
        <p:nvSpPr>
          <p:cNvPr id="24" name="Pladsholder til indhold 3"/>
          <p:cNvSpPr>
            <a:spLocks noGrp="1"/>
          </p:cNvSpPr>
          <p:nvPr>
            <p:ph sz="half" idx="50" hasCustomPrompt="1"/>
          </p:nvPr>
        </p:nvSpPr>
        <p:spPr>
          <a:xfrm>
            <a:off x="2501055" y="2304296"/>
            <a:ext cx="1652835" cy="276109"/>
          </a:xfrm>
          <a:ln>
            <a:noFill/>
            <a:prstDash val="sysDot"/>
          </a:ln>
        </p:spPr>
        <p:txBody>
          <a:bodyPr>
            <a:noAutofit/>
          </a:bodyPr>
          <a:lstStyle>
            <a:lvl1pPr marL="0" indent="0">
              <a:buNone/>
              <a:defRPr sz="1600" b="1" baseline="0">
                <a:latin typeface="+mj-lt"/>
              </a:defRPr>
            </a:lvl1pPr>
          </a:lstStyle>
          <a:p>
            <a:pPr lvl="0"/>
            <a:r>
              <a:rPr lang="da-DK" dirty="0"/>
              <a:t>Tid her</a:t>
            </a:r>
          </a:p>
        </p:txBody>
      </p:sp>
      <p:sp>
        <p:nvSpPr>
          <p:cNvPr id="25" name="Pladsholder til indhold 3"/>
          <p:cNvSpPr>
            <a:spLocks noGrp="1"/>
          </p:cNvSpPr>
          <p:nvPr>
            <p:ph sz="half" idx="51" hasCustomPrompt="1"/>
          </p:nvPr>
        </p:nvSpPr>
        <p:spPr>
          <a:xfrm>
            <a:off x="2501058" y="2752924"/>
            <a:ext cx="1652835" cy="272818"/>
          </a:xfrm>
        </p:spPr>
        <p:txBody>
          <a:bodyPr>
            <a:noAutofit/>
          </a:bodyPr>
          <a:lstStyle>
            <a:lvl1pPr marL="0" indent="0">
              <a:buNone/>
              <a:defRPr sz="1600" b="1" baseline="0">
                <a:latin typeface="+mj-lt"/>
              </a:defRPr>
            </a:lvl1pPr>
          </a:lstStyle>
          <a:p>
            <a:pPr lvl="0"/>
            <a:r>
              <a:rPr lang="da-DK" dirty="0"/>
              <a:t>Tid her</a:t>
            </a:r>
          </a:p>
        </p:txBody>
      </p:sp>
      <p:sp>
        <p:nvSpPr>
          <p:cNvPr id="26" name="Pladsholder til indhold 3"/>
          <p:cNvSpPr>
            <a:spLocks noGrp="1"/>
          </p:cNvSpPr>
          <p:nvPr>
            <p:ph sz="half" idx="52" hasCustomPrompt="1"/>
          </p:nvPr>
        </p:nvSpPr>
        <p:spPr>
          <a:xfrm>
            <a:off x="2501057" y="3223274"/>
            <a:ext cx="1652835" cy="272818"/>
          </a:xfrm>
        </p:spPr>
        <p:txBody>
          <a:bodyPr>
            <a:noAutofit/>
          </a:bodyPr>
          <a:lstStyle>
            <a:lvl1pPr marL="0" indent="0">
              <a:buNone/>
              <a:defRPr sz="1600" b="1" baseline="0">
                <a:latin typeface="+mj-lt"/>
              </a:defRPr>
            </a:lvl1pPr>
          </a:lstStyle>
          <a:p>
            <a:pPr lvl="0"/>
            <a:r>
              <a:rPr lang="da-DK" dirty="0"/>
              <a:t>Tid her</a:t>
            </a:r>
          </a:p>
        </p:txBody>
      </p:sp>
      <p:sp>
        <p:nvSpPr>
          <p:cNvPr id="27" name="Pladsholder til indhold 3"/>
          <p:cNvSpPr>
            <a:spLocks noGrp="1"/>
          </p:cNvSpPr>
          <p:nvPr>
            <p:ph sz="half" idx="53" hasCustomPrompt="1"/>
          </p:nvPr>
        </p:nvSpPr>
        <p:spPr>
          <a:xfrm>
            <a:off x="2501056" y="3693624"/>
            <a:ext cx="1652835" cy="272818"/>
          </a:xfrm>
        </p:spPr>
        <p:txBody>
          <a:bodyPr>
            <a:noAutofit/>
          </a:bodyPr>
          <a:lstStyle>
            <a:lvl1pPr marL="0" indent="0">
              <a:buNone/>
              <a:defRPr sz="1600" b="1" baseline="0">
                <a:latin typeface="+mj-lt"/>
              </a:defRPr>
            </a:lvl1pPr>
          </a:lstStyle>
          <a:p>
            <a:pPr lvl="0"/>
            <a:r>
              <a:rPr lang="da-DK" dirty="0"/>
              <a:t>Tid her</a:t>
            </a:r>
          </a:p>
        </p:txBody>
      </p:sp>
      <p:sp>
        <p:nvSpPr>
          <p:cNvPr id="28" name="Pladsholder til indhold 3"/>
          <p:cNvSpPr>
            <a:spLocks noGrp="1"/>
          </p:cNvSpPr>
          <p:nvPr>
            <p:ph sz="half" idx="54" hasCustomPrompt="1"/>
          </p:nvPr>
        </p:nvSpPr>
        <p:spPr>
          <a:xfrm>
            <a:off x="2501056" y="4163974"/>
            <a:ext cx="1652835" cy="297832"/>
          </a:xfrm>
        </p:spPr>
        <p:txBody>
          <a:bodyPr>
            <a:noAutofit/>
          </a:bodyPr>
          <a:lstStyle>
            <a:lvl1pPr marL="0" indent="0">
              <a:buNone/>
              <a:defRPr sz="1600" b="1" baseline="0">
                <a:latin typeface="+mj-lt"/>
              </a:defRPr>
            </a:lvl1pPr>
          </a:lstStyle>
          <a:p>
            <a:pPr lvl="0"/>
            <a:r>
              <a:rPr lang="da-DK" dirty="0"/>
              <a:t>Tid her</a:t>
            </a:r>
          </a:p>
        </p:txBody>
      </p:sp>
      <p:sp>
        <p:nvSpPr>
          <p:cNvPr id="29" name="Pladsholder til indhold 3"/>
          <p:cNvSpPr>
            <a:spLocks noGrp="1"/>
          </p:cNvSpPr>
          <p:nvPr>
            <p:ph sz="half" idx="55" hasCustomPrompt="1"/>
          </p:nvPr>
        </p:nvSpPr>
        <p:spPr>
          <a:xfrm>
            <a:off x="2501055" y="4634324"/>
            <a:ext cx="1652835" cy="272818"/>
          </a:xfrm>
        </p:spPr>
        <p:txBody>
          <a:bodyPr>
            <a:noAutofit/>
          </a:bodyPr>
          <a:lstStyle>
            <a:lvl1pPr marL="0" indent="0">
              <a:buNone/>
              <a:defRPr sz="1600" b="1" baseline="0">
                <a:latin typeface="+mj-lt"/>
              </a:defRPr>
            </a:lvl1pPr>
          </a:lstStyle>
          <a:p>
            <a:pPr lvl="0"/>
            <a:r>
              <a:rPr lang="da-DK" dirty="0"/>
              <a:t>Tid her</a:t>
            </a:r>
          </a:p>
        </p:txBody>
      </p:sp>
      <p:sp>
        <p:nvSpPr>
          <p:cNvPr id="30" name="Pladsholder til indhold 3"/>
          <p:cNvSpPr>
            <a:spLocks noGrp="1"/>
          </p:cNvSpPr>
          <p:nvPr>
            <p:ph sz="half" idx="56" hasCustomPrompt="1"/>
          </p:nvPr>
        </p:nvSpPr>
        <p:spPr>
          <a:xfrm>
            <a:off x="2501055" y="5104674"/>
            <a:ext cx="1652835" cy="272818"/>
          </a:xfrm>
        </p:spPr>
        <p:txBody>
          <a:bodyPr>
            <a:noAutofit/>
          </a:bodyPr>
          <a:lstStyle>
            <a:lvl1pPr marL="0" indent="0">
              <a:buNone/>
              <a:defRPr sz="1600" b="1" baseline="0">
                <a:latin typeface="+mj-lt"/>
              </a:defRPr>
            </a:lvl1pPr>
          </a:lstStyle>
          <a:p>
            <a:pPr lvl="0"/>
            <a:r>
              <a:rPr lang="da-DK" dirty="0"/>
              <a:t>Tid her</a:t>
            </a:r>
          </a:p>
        </p:txBody>
      </p:sp>
      <p:sp>
        <p:nvSpPr>
          <p:cNvPr id="31" name="Pladsholder til indhold 3"/>
          <p:cNvSpPr>
            <a:spLocks noGrp="1"/>
          </p:cNvSpPr>
          <p:nvPr>
            <p:ph sz="half" idx="57" hasCustomPrompt="1"/>
          </p:nvPr>
        </p:nvSpPr>
        <p:spPr>
          <a:xfrm>
            <a:off x="2501054" y="5575024"/>
            <a:ext cx="1652835" cy="272818"/>
          </a:xfrm>
        </p:spPr>
        <p:txBody>
          <a:bodyPr>
            <a:noAutofit/>
          </a:bodyPr>
          <a:lstStyle>
            <a:lvl1pPr marL="0" indent="0">
              <a:buNone/>
              <a:defRPr sz="1600" b="1" baseline="0">
                <a:latin typeface="+mj-lt"/>
              </a:defRPr>
            </a:lvl1pPr>
          </a:lstStyle>
          <a:p>
            <a:pPr lvl="0"/>
            <a:r>
              <a:rPr lang="da-DK" dirty="0"/>
              <a:t>Tid her</a:t>
            </a:r>
          </a:p>
        </p:txBody>
      </p:sp>
      <p:sp>
        <p:nvSpPr>
          <p:cNvPr id="32" name="Rektangel 31"/>
          <p:cNvSpPr/>
          <p:nvPr userDrawn="1"/>
        </p:nvSpPr>
        <p:spPr>
          <a:xfrm rot="10800000">
            <a:off x="769097" y="1330367"/>
            <a:ext cx="1185405" cy="45719"/>
          </a:xfrm>
          <a:prstGeom prst="rect">
            <a:avLst/>
          </a:prstGeom>
          <a:solidFill>
            <a:srgbClr val="0534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rgbClr val="C56704"/>
              </a:solidFill>
            </a:endParaRPr>
          </a:p>
        </p:txBody>
      </p:sp>
    </p:spTree>
    <p:extLst>
      <p:ext uri="{BB962C8B-B14F-4D97-AF65-F5344CB8AC3E}">
        <p14:creationId xmlns:p14="http://schemas.microsoft.com/office/powerpoint/2010/main" val="1666219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STATEMENT">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fld id="{85C47703-723C-4687-B077-BF2C7CFAC7A0}" type="datetimeFigureOut">
              <a:rPr lang="da-DK" smtClean="0"/>
              <a:t>03-06-2026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ACF0FDB-EE6D-401B-A71C-70ADE7E7BDE4}" type="slidenum">
              <a:rPr lang="da-DK" smtClean="0"/>
              <a:t>‹nr.›</a:t>
            </a:fld>
            <a:endParaRPr lang="da-DK"/>
          </a:p>
        </p:txBody>
      </p:sp>
      <p:sp>
        <p:nvSpPr>
          <p:cNvPr id="7" name="Rektangel 6"/>
          <p:cNvSpPr/>
          <p:nvPr userDrawn="1"/>
        </p:nvSpPr>
        <p:spPr>
          <a:xfrm rot="10800000">
            <a:off x="769097" y="1330367"/>
            <a:ext cx="1185405" cy="45719"/>
          </a:xfrm>
          <a:prstGeom prst="rect">
            <a:avLst/>
          </a:prstGeom>
          <a:solidFill>
            <a:srgbClr val="0534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rgbClr val="C56704"/>
              </a:solidFill>
            </a:endParaRPr>
          </a:p>
        </p:txBody>
      </p:sp>
      <p:sp>
        <p:nvSpPr>
          <p:cNvPr id="11" name="Pladsholder til tekst 10"/>
          <p:cNvSpPr>
            <a:spLocks noGrp="1"/>
          </p:cNvSpPr>
          <p:nvPr>
            <p:ph type="body" sz="quarter" idx="13"/>
          </p:nvPr>
        </p:nvSpPr>
        <p:spPr>
          <a:xfrm>
            <a:off x="769095" y="1883228"/>
            <a:ext cx="5228933" cy="3843111"/>
          </a:xfrm>
        </p:spPr>
        <p:txBody>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2" name="Billed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34425"/>
          <a:stretch/>
        </p:blipFill>
        <p:spPr>
          <a:xfrm>
            <a:off x="8714231" y="1450303"/>
            <a:ext cx="3477769" cy="5301216"/>
          </a:xfrm>
          <a:prstGeom prst="rect">
            <a:avLst/>
          </a:prstGeom>
        </p:spPr>
      </p:pic>
      <p:sp>
        <p:nvSpPr>
          <p:cNvPr id="9" name="Titel 1"/>
          <p:cNvSpPr>
            <a:spLocks noGrp="1"/>
          </p:cNvSpPr>
          <p:nvPr>
            <p:ph type="title"/>
          </p:nvPr>
        </p:nvSpPr>
        <p:spPr>
          <a:xfrm>
            <a:off x="831850" y="354635"/>
            <a:ext cx="6402668" cy="963540"/>
          </a:xfrm>
          <a:solidFill>
            <a:schemeClr val="bg1"/>
          </a:solidFill>
        </p:spPr>
        <p:txBody>
          <a:bodyPr anchor="b">
            <a:normAutofit/>
          </a:bodyPr>
          <a:lstStyle>
            <a:lvl1pPr>
              <a:defRPr sz="3600" b="0"/>
            </a:lvl1pPr>
          </a:lstStyle>
          <a:p>
            <a:endParaRPr lang="da-DK" dirty="0"/>
          </a:p>
        </p:txBody>
      </p:sp>
    </p:spTree>
    <p:extLst>
      <p:ext uri="{BB962C8B-B14F-4D97-AF65-F5344CB8AC3E}">
        <p14:creationId xmlns:p14="http://schemas.microsoft.com/office/powerpoint/2010/main" val="2675738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STATEMENTS">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fld id="{85C47703-723C-4687-B077-BF2C7CFAC7A0}" type="datetimeFigureOut">
              <a:rPr lang="da-DK" smtClean="0"/>
              <a:t>03-06-2026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ACF0FDB-EE6D-401B-A71C-70ADE7E7BDE4}" type="slidenum">
              <a:rPr lang="da-DK" smtClean="0"/>
              <a:t>‹nr.›</a:t>
            </a:fld>
            <a:endParaRPr lang="da-DK"/>
          </a:p>
        </p:txBody>
      </p:sp>
      <p:pic>
        <p:nvPicPr>
          <p:cNvPr id="6" name="Billed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38896" b="26247"/>
          <a:stretch/>
        </p:blipFill>
        <p:spPr>
          <a:xfrm>
            <a:off x="0" y="2543214"/>
            <a:ext cx="3581400" cy="4320882"/>
          </a:xfrm>
          <a:prstGeom prst="rect">
            <a:avLst/>
          </a:prstGeom>
        </p:spPr>
      </p:pic>
      <p:sp>
        <p:nvSpPr>
          <p:cNvPr id="7" name="Rektangel 6"/>
          <p:cNvSpPr/>
          <p:nvPr userDrawn="1"/>
        </p:nvSpPr>
        <p:spPr>
          <a:xfrm rot="10800000">
            <a:off x="769097" y="1330367"/>
            <a:ext cx="1185405" cy="45719"/>
          </a:xfrm>
          <a:prstGeom prst="rect">
            <a:avLst/>
          </a:prstGeom>
          <a:solidFill>
            <a:srgbClr val="0534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rgbClr val="C56704"/>
              </a:solidFill>
            </a:endParaRPr>
          </a:p>
        </p:txBody>
      </p:sp>
      <p:sp>
        <p:nvSpPr>
          <p:cNvPr id="11" name="Pladsholder til tekst 10"/>
          <p:cNvSpPr>
            <a:spLocks noGrp="1"/>
          </p:cNvSpPr>
          <p:nvPr>
            <p:ph type="body" sz="quarter" idx="13"/>
          </p:nvPr>
        </p:nvSpPr>
        <p:spPr>
          <a:xfrm>
            <a:off x="3581400" y="2352483"/>
            <a:ext cx="3712482" cy="3843111"/>
          </a:xfrm>
        </p:spPr>
        <p:txBody>
          <a:bodyPr/>
          <a:lstStyle>
            <a:lvl1pPr marL="0" indent="0">
              <a:buNone/>
              <a:defRPr/>
            </a:lvl1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10"/>
          <p:cNvSpPr>
            <a:spLocks noGrp="1"/>
          </p:cNvSpPr>
          <p:nvPr>
            <p:ph type="body" sz="quarter" idx="14"/>
          </p:nvPr>
        </p:nvSpPr>
        <p:spPr>
          <a:xfrm>
            <a:off x="7571385" y="2368635"/>
            <a:ext cx="3723140" cy="3843111"/>
          </a:xfrm>
        </p:spPr>
        <p:txBody>
          <a:bodyPr/>
          <a:lstStyle>
            <a:lvl1pPr marL="0" indent="0">
              <a:buNone/>
              <a:defRPr/>
            </a:lvl1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Titel 1"/>
          <p:cNvSpPr>
            <a:spLocks noGrp="1"/>
          </p:cNvSpPr>
          <p:nvPr>
            <p:ph type="title"/>
          </p:nvPr>
        </p:nvSpPr>
        <p:spPr>
          <a:xfrm>
            <a:off x="831850" y="354635"/>
            <a:ext cx="6402668" cy="963540"/>
          </a:xfrm>
          <a:solidFill>
            <a:schemeClr val="bg1"/>
          </a:solidFill>
        </p:spPr>
        <p:txBody>
          <a:bodyPr anchor="b">
            <a:normAutofit/>
          </a:bodyPr>
          <a:lstStyle>
            <a:lvl1pPr>
              <a:defRPr sz="3600" b="0"/>
            </a:lvl1pPr>
          </a:lstStyle>
          <a:p>
            <a:endParaRPr lang="da-DK" dirty="0"/>
          </a:p>
        </p:txBody>
      </p:sp>
    </p:spTree>
    <p:extLst>
      <p:ext uri="{BB962C8B-B14F-4D97-AF65-F5344CB8AC3E}">
        <p14:creationId xmlns:p14="http://schemas.microsoft.com/office/powerpoint/2010/main" val="2409633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POINTS 1">
    <p:bg>
      <p:bgRef idx="1002">
        <a:schemeClr val="bg1"/>
      </p:bgRef>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a:xfrm>
            <a:off x="831850" y="6492875"/>
            <a:ext cx="2743200" cy="365125"/>
          </a:xfrm>
        </p:spPr>
        <p:txBody>
          <a:bodyPr/>
          <a:lstStyle/>
          <a:p>
            <a:fld id="{85C47703-723C-4687-B077-BF2C7CFAC7A0}" type="datetimeFigureOut">
              <a:rPr lang="da-DK" smtClean="0"/>
              <a:t>03-06-2026</a:t>
            </a:fld>
            <a:endParaRPr lang="da-DK"/>
          </a:p>
        </p:txBody>
      </p:sp>
      <p:sp>
        <p:nvSpPr>
          <p:cNvPr id="5" name="Pladsholder til sidefod 4"/>
          <p:cNvSpPr>
            <a:spLocks noGrp="1"/>
          </p:cNvSpPr>
          <p:nvPr>
            <p:ph type="ftr" sz="quarter" idx="11"/>
          </p:nvPr>
        </p:nvSpPr>
        <p:spPr>
          <a:xfrm>
            <a:off x="4032250" y="6492875"/>
            <a:ext cx="4114800" cy="365125"/>
          </a:xfrm>
        </p:spPr>
        <p:txBody>
          <a:bodyPr/>
          <a:lstStyle/>
          <a:p>
            <a:endParaRPr lang="da-DK"/>
          </a:p>
        </p:txBody>
      </p:sp>
      <p:sp>
        <p:nvSpPr>
          <p:cNvPr id="6" name="Pladsholder til slidenummer 5"/>
          <p:cNvSpPr>
            <a:spLocks noGrp="1"/>
          </p:cNvSpPr>
          <p:nvPr>
            <p:ph type="sldNum" sz="quarter" idx="12"/>
          </p:nvPr>
        </p:nvSpPr>
        <p:spPr>
          <a:xfrm>
            <a:off x="8604250" y="6492875"/>
            <a:ext cx="2743200" cy="365125"/>
          </a:xfrm>
        </p:spPr>
        <p:txBody>
          <a:bodyPr/>
          <a:lstStyle/>
          <a:p>
            <a:fld id="{EACF0FDB-EE6D-401B-A71C-70ADE7E7BDE4}" type="slidenum">
              <a:rPr lang="da-DK" smtClean="0"/>
              <a:t>‹nr.›</a:t>
            </a:fld>
            <a:endParaRPr lang="da-DK"/>
          </a:p>
        </p:txBody>
      </p:sp>
      <p:sp>
        <p:nvSpPr>
          <p:cNvPr id="8" name="Pladsholder til tekst 7"/>
          <p:cNvSpPr>
            <a:spLocks noGrp="1"/>
          </p:cNvSpPr>
          <p:nvPr>
            <p:ph type="body" sz="quarter" idx="13"/>
          </p:nvPr>
        </p:nvSpPr>
        <p:spPr>
          <a:xfrm>
            <a:off x="839786" y="2122466"/>
            <a:ext cx="5865813" cy="3890962"/>
          </a:xfrm>
        </p:spPr>
        <p:txBody>
          <a:bodyPr>
            <a:normAutofit/>
          </a:bodyPr>
          <a:lstStyle>
            <a:lvl1pPr marL="457200" indent="-457200">
              <a:buFont typeface="Arial" panose="020B0604020202020204" pitchFamily="34" charset="0"/>
              <a:buChar char="•"/>
              <a:defRPr sz="2000"/>
            </a:lvl1pPr>
          </a:lstStyle>
          <a:p>
            <a:pPr lvl="0"/>
            <a:endParaRPr lang="da-DK" dirty="0"/>
          </a:p>
          <a:p>
            <a:pPr lvl="0"/>
            <a:endParaRPr lang="da-DK" dirty="0"/>
          </a:p>
        </p:txBody>
      </p:sp>
      <p:sp>
        <p:nvSpPr>
          <p:cNvPr id="9" name="Forbindelse 8"/>
          <p:cNvSpPr/>
          <p:nvPr userDrawn="1"/>
        </p:nvSpPr>
        <p:spPr>
          <a:xfrm>
            <a:off x="6335724" y="1202852"/>
            <a:ext cx="5074479" cy="4936082"/>
          </a:xfrm>
          <a:prstGeom prst="flowChartConnector">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chemeClr val="bg1"/>
                </a:solidFill>
              </a:ln>
            </a:endParaRPr>
          </a:p>
        </p:txBody>
      </p:sp>
      <p:sp>
        <p:nvSpPr>
          <p:cNvPr id="11" name="Rektangel 10"/>
          <p:cNvSpPr/>
          <p:nvPr userDrawn="1"/>
        </p:nvSpPr>
        <p:spPr>
          <a:xfrm rot="10800000">
            <a:off x="769097" y="1330367"/>
            <a:ext cx="1185405" cy="45719"/>
          </a:xfrm>
          <a:prstGeom prst="rect">
            <a:avLst/>
          </a:prstGeom>
          <a:solidFill>
            <a:srgbClr val="0534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rgbClr val="C56704"/>
              </a:solidFill>
            </a:endParaRPr>
          </a:p>
        </p:txBody>
      </p:sp>
      <p:sp>
        <p:nvSpPr>
          <p:cNvPr id="10" name="Titel 1"/>
          <p:cNvSpPr>
            <a:spLocks noGrp="1"/>
          </p:cNvSpPr>
          <p:nvPr>
            <p:ph type="title"/>
          </p:nvPr>
        </p:nvSpPr>
        <p:spPr>
          <a:xfrm>
            <a:off x="831850" y="354635"/>
            <a:ext cx="6402668" cy="963540"/>
          </a:xfrm>
          <a:solidFill>
            <a:schemeClr val="bg1"/>
          </a:solidFill>
        </p:spPr>
        <p:txBody>
          <a:bodyPr anchor="b">
            <a:normAutofit/>
          </a:bodyPr>
          <a:lstStyle>
            <a:lvl1pPr>
              <a:defRPr sz="3600" b="0"/>
            </a:lvl1pPr>
          </a:lstStyle>
          <a:p>
            <a:endParaRPr lang="da-DK" dirty="0"/>
          </a:p>
        </p:txBody>
      </p:sp>
    </p:spTree>
    <p:extLst>
      <p:ext uri="{BB962C8B-B14F-4D97-AF65-F5344CB8AC3E}">
        <p14:creationId xmlns:p14="http://schemas.microsoft.com/office/powerpoint/2010/main" val="14194978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MT SLIDE_2">
    <p:bg>
      <p:bgRef idx="1002">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831850" y="354636"/>
            <a:ext cx="6402668" cy="963539"/>
          </a:xfrm>
          <a:solidFill>
            <a:schemeClr val="bg1"/>
          </a:solidFill>
        </p:spPr>
        <p:txBody>
          <a:bodyPr anchor="b">
            <a:normAutofit/>
          </a:bodyPr>
          <a:lstStyle>
            <a:lvl1pPr>
              <a:defRPr sz="3600" b="0"/>
            </a:lvl1pPr>
          </a:lstStyle>
          <a:p>
            <a:endParaRPr lang="da-DK" dirty="0"/>
          </a:p>
        </p:txBody>
      </p:sp>
      <p:sp>
        <p:nvSpPr>
          <p:cNvPr id="4" name="Pladsholder til dato 3"/>
          <p:cNvSpPr>
            <a:spLocks noGrp="1"/>
          </p:cNvSpPr>
          <p:nvPr>
            <p:ph type="dt" sz="half" idx="10"/>
          </p:nvPr>
        </p:nvSpPr>
        <p:spPr>
          <a:xfrm>
            <a:off x="831850" y="6492875"/>
            <a:ext cx="2743200" cy="365125"/>
          </a:xfrm>
        </p:spPr>
        <p:txBody>
          <a:bodyPr/>
          <a:lstStyle/>
          <a:p>
            <a:fld id="{85C47703-723C-4687-B077-BF2C7CFAC7A0}" type="datetimeFigureOut">
              <a:rPr lang="da-DK" smtClean="0"/>
              <a:t>03-06-2026</a:t>
            </a:fld>
            <a:endParaRPr lang="da-DK"/>
          </a:p>
        </p:txBody>
      </p:sp>
      <p:sp>
        <p:nvSpPr>
          <p:cNvPr id="5" name="Pladsholder til sidefod 4"/>
          <p:cNvSpPr>
            <a:spLocks noGrp="1"/>
          </p:cNvSpPr>
          <p:nvPr>
            <p:ph type="ftr" sz="quarter" idx="11"/>
          </p:nvPr>
        </p:nvSpPr>
        <p:spPr>
          <a:xfrm>
            <a:off x="4032250" y="6492875"/>
            <a:ext cx="4114800" cy="365125"/>
          </a:xfrm>
        </p:spPr>
        <p:txBody>
          <a:bodyPr/>
          <a:lstStyle/>
          <a:p>
            <a:endParaRPr lang="da-DK"/>
          </a:p>
        </p:txBody>
      </p:sp>
      <p:sp>
        <p:nvSpPr>
          <p:cNvPr id="6" name="Pladsholder til slidenummer 5"/>
          <p:cNvSpPr>
            <a:spLocks noGrp="1"/>
          </p:cNvSpPr>
          <p:nvPr>
            <p:ph type="sldNum" sz="quarter" idx="12"/>
          </p:nvPr>
        </p:nvSpPr>
        <p:spPr>
          <a:xfrm>
            <a:off x="8604250" y="6492875"/>
            <a:ext cx="2743200" cy="365125"/>
          </a:xfrm>
        </p:spPr>
        <p:txBody>
          <a:bodyPr/>
          <a:lstStyle/>
          <a:p>
            <a:fld id="{EACF0FDB-EE6D-401B-A71C-70ADE7E7BDE4}" type="slidenum">
              <a:rPr lang="da-DK" smtClean="0"/>
              <a:t>‹nr.›</a:t>
            </a:fld>
            <a:endParaRPr lang="da-DK"/>
          </a:p>
        </p:txBody>
      </p:sp>
      <p:sp>
        <p:nvSpPr>
          <p:cNvPr id="10" name="Rektangel 9"/>
          <p:cNvSpPr/>
          <p:nvPr userDrawn="1"/>
        </p:nvSpPr>
        <p:spPr>
          <a:xfrm rot="10800000">
            <a:off x="769097" y="1330367"/>
            <a:ext cx="1185405" cy="45719"/>
          </a:xfrm>
          <a:prstGeom prst="rect">
            <a:avLst/>
          </a:prstGeom>
          <a:solidFill>
            <a:srgbClr val="0534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rgbClr val="C56704"/>
              </a:solidFill>
            </a:endParaRPr>
          </a:p>
        </p:txBody>
      </p:sp>
      <p:sp>
        <p:nvSpPr>
          <p:cNvPr id="7" name="Pladsholder til tekst 6"/>
          <p:cNvSpPr>
            <a:spLocks noGrp="1"/>
          </p:cNvSpPr>
          <p:nvPr>
            <p:ph type="body" sz="quarter" idx="13" hasCustomPrompt="1"/>
          </p:nvPr>
        </p:nvSpPr>
        <p:spPr>
          <a:xfrm>
            <a:off x="769096" y="1894067"/>
            <a:ext cx="4806950" cy="534955"/>
          </a:xfrm>
        </p:spPr>
        <p:txBody>
          <a:bodyPr/>
          <a:lstStyle>
            <a:lvl1pPr marL="0" indent="0">
              <a:buNone/>
              <a:defRPr/>
            </a:lvl1pPr>
          </a:lstStyle>
          <a:p>
            <a:pPr lvl="0"/>
            <a:r>
              <a:rPr lang="da-DK" dirty="0"/>
              <a:t>Underoverskrift</a:t>
            </a:r>
          </a:p>
        </p:txBody>
      </p:sp>
      <p:sp>
        <p:nvSpPr>
          <p:cNvPr id="9" name="Pladsholder til tekst 6"/>
          <p:cNvSpPr>
            <a:spLocks noGrp="1"/>
          </p:cNvSpPr>
          <p:nvPr>
            <p:ph type="body" sz="quarter" idx="14" hasCustomPrompt="1"/>
          </p:nvPr>
        </p:nvSpPr>
        <p:spPr>
          <a:xfrm>
            <a:off x="6089650" y="1894068"/>
            <a:ext cx="4806950" cy="534954"/>
          </a:xfrm>
        </p:spPr>
        <p:txBody>
          <a:bodyPr/>
          <a:lstStyle>
            <a:lvl1pPr marL="0" indent="0">
              <a:buNone/>
              <a:defRPr/>
            </a:lvl1pPr>
          </a:lstStyle>
          <a:p>
            <a:pPr lvl="0"/>
            <a:r>
              <a:rPr lang="da-DK" dirty="0"/>
              <a:t>Underoverskrift</a:t>
            </a:r>
          </a:p>
        </p:txBody>
      </p:sp>
      <p:sp>
        <p:nvSpPr>
          <p:cNvPr id="11" name="Pladsholder til tekst 6"/>
          <p:cNvSpPr>
            <a:spLocks noGrp="1"/>
          </p:cNvSpPr>
          <p:nvPr>
            <p:ph type="body" sz="quarter" idx="15"/>
          </p:nvPr>
        </p:nvSpPr>
        <p:spPr>
          <a:xfrm>
            <a:off x="769096" y="2626302"/>
            <a:ext cx="4806950" cy="476339"/>
          </a:xfrm>
        </p:spPr>
        <p:txBody>
          <a:bodyPr>
            <a:normAutofit/>
          </a:bodyPr>
          <a:lstStyle>
            <a:lvl1pPr marL="457200" indent="-457200">
              <a:buFont typeface="Arial" panose="020B0604020202020204" pitchFamily="34" charset="0"/>
              <a:buChar char="•"/>
              <a:defRPr sz="2000"/>
            </a:lvl1pPr>
          </a:lstStyle>
          <a:p>
            <a:pPr lvl="0"/>
            <a:r>
              <a:rPr lang="da-DK" dirty="0"/>
              <a:t>Rediger typografien i masterens</a:t>
            </a:r>
          </a:p>
        </p:txBody>
      </p:sp>
      <p:sp>
        <p:nvSpPr>
          <p:cNvPr id="12" name="Pladsholder til tekst 6"/>
          <p:cNvSpPr>
            <a:spLocks noGrp="1"/>
          </p:cNvSpPr>
          <p:nvPr>
            <p:ph type="body" sz="quarter" idx="16"/>
          </p:nvPr>
        </p:nvSpPr>
        <p:spPr>
          <a:xfrm>
            <a:off x="6089650" y="2623575"/>
            <a:ext cx="4806950" cy="476339"/>
          </a:xfrm>
        </p:spPr>
        <p:txBody>
          <a:bodyPr>
            <a:normAutofit/>
          </a:bodyPr>
          <a:lstStyle>
            <a:lvl1pPr marL="457200" indent="-457200">
              <a:buFont typeface="Arial" panose="020B0604020202020204" pitchFamily="34" charset="0"/>
              <a:buChar char="•"/>
              <a:defRPr sz="2000"/>
            </a:lvl1pPr>
          </a:lstStyle>
          <a:p>
            <a:pPr lvl="0"/>
            <a:r>
              <a:rPr lang="da-DK" dirty="0"/>
              <a:t>Rediger typografien i masterens</a:t>
            </a:r>
          </a:p>
        </p:txBody>
      </p:sp>
    </p:spTree>
    <p:extLst>
      <p:ext uri="{BB962C8B-B14F-4D97-AF65-F5344CB8AC3E}">
        <p14:creationId xmlns:p14="http://schemas.microsoft.com/office/powerpoint/2010/main" val="368164981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POINTS 1 - selvvalgt billede">
    <p:bg>
      <p:bgRef idx="1002">
        <a:schemeClr val="bg1"/>
      </p:bgRef>
    </p:bg>
    <p:spTree>
      <p:nvGrpSpPr>
        <p:cNvPr id="1" name=""/>
        <p:cNvGrpSpPr/>
        <p:nvPr/>
      </p:nvGrpSpPr>
      <p:grpSpPr>
        <a:xfrm>
          <a:off x="0" y="0"/>
          <a:ext cx="0" cy="0"/>
          <a:chOff x="0" y="0"/>
          <a:chExt cx="0" cy="0"/>
        </a:xfrm>
      </p:grpSpPr>
      <p:sp>
        <p:nvSpPr>
          <p:cNvPr id="15" name="Pladsholder til billede 14"/>
          <p:cNvSpPr>
            <a:spLocks noGrp="1"/>
          </p:cNvSpPr>
          <p:nvPr>
            <p:ph type="pic" sz="quarter" idx="14"/>
          </p:nvPr>
        </p:nvSpPr>
        <p:spPr>
          <a:xfrm>
            <a:off x="6335724" y="1202852"/>
            <a:ext cx="5011725" cy="4936082"/>
          </a:xfrm>
          <a:prstGeom prst="ellipse">
            <a:avLst/>
          </a:prstGeom>
        </p:spPr>
        <p:txBody>
          <a:bodyPr/>
          <a:lstStyle/>
          <a:p>
            <a:endParaRPr lang="da-DK"/>
          </a:p>
        </p:txBody>
      </p:sp>
      <p:sp>
        <p:nvSpPr>
          <p:cNvPr id="4" name="Pladsholder til dato 3"/>
          <p:cNvSpPr>
            <a:spLocks noGrp="1"/>
          </p:cNvSpPr>
          <p:nvPr>
            <p:ph type="dt" sz="half" idx="10"/>
          </p:nvPr>
        </p:nvSpPr>
        <p:spPr>
          <a:xfrm>
            <a:off x="831850" y="6492875"/>
            <a:ext cx="2743200" cy="365125"/>
          </a:xfrm>
        </p:spPr>
        <p:txBody>
          <a:bodyPr/>
          <a:lstStyle/>
          <a:p>
            <a:fld id="{85C47703-723C-4687-B077-BF2C7CFAC7A0}" type="datetimeFigureOut">
              <a:rPr lang="da-DK" smtClean="0"/>
              <a:t>03-06-2026</a:t>
            </a:fld>
            <a:endParaRPr lang="da-DK"/>
          </a:p>
        </p:txBody>
      </p:sp>
      <p:sp>
        <p:nvSpPr>
          <p:cNvPr id="5" name="Pladsholder til sidefod 4"/>
          <p:cNvSpPr>
            <a:spLocks noGrp="1"/>
          </p:cNvSpPr>
          <p:nvPr>
            <p:ph type="ftr" sz="quarter" idx="11"/>
          </p:nvPr>
        </p:nvSpPr>
        <p:spPr>
          <a:xfrm>
            <a:off x="4032250" y="6492875"/>
            <a:ext cx="4114800" cy="365125"/>
          </a:xfrm>
        </p:spPr>
        <p:txBody>
          <a:bodyPr/>
          <a:lstStyle/>
          <a:p>
            <a:endParaRPr lang="da-DK"/>
          </a:p>
        </p:txBody>
      </p:sp>
      <p:sp>
        <p:nvSpPr>
          <p:cNvPr id="6" name="Pladsholder til slidenummer 5"/>
          <p:cNvSpPr>
            <a:spLocks noGrp="1"/>
          </p:cNvSpPr>
          <p:nvPr>
            <p:ph type="sldNum" sz="quarter" idx="12"/>
          </p:nvPr>
        </p:nvSpPr>
        <p:spPr>
          <a:xfrm>
            <a:off x="8604250" y="6492875"/>
            <a:ext cx="2743200" cy="365125"/>
          </a:xfrm>
        </p:spPr>
        <p:txBody>
          <a:bodyPr/>
          <a:lstStyle/>
          <a:p>
            <a:fld id="{EACF0FDB-EE6D-401B-A71C-70ADE7E7BDE4}" type="slidenum">
              <a:rPr lang="da-DK" smtClean="0"/>
              <a:t>‹nr.›</a:t>
            </a:fld>
            <a:endParaRPr lang="da-DK"/>
          </a:p>
        </p:txBody>
      </p:sp>
      <p:sp>
        <p:nvSpPr>
          <p:cNvPr id="8" name="Pladsholder til tekst 7"/>
          <p:cNvSpPr>
            <a:spLocks noGrp="1"/>
          </p:cNvSpPr>
          <p:nvPr>
            <p:ph type="body" sz="quarter" idx="13"/>
          </p:nvPr>
        </p:nvSpPr>
        <p:spPr>
          <a:xfrm>
            <a:off x="839786" y="2122466"/>
            <a:ext cx="5865813" cy="3890962"/>
          </a:xfrm>
        </p:spPr>
        <p:txBody>
          <a:bodyPr>
            <a:normAutofit/>
          </a:bodyPr>
          <a:lstStyle>
            <a:lvl1pPr marL="457200" indent="-457200">
              <a:buFont typeface="Arial" panose="020B0604020202020204" pitchFamily="34" charset="0"/>
              <a:buChar char="•"/>
              <a:defRPr sz="2000"/>
            </a:lvl1pPr>
          </a:lstStyle>
          <a:p>
            <a:pPr lvl="0"/>
            <a:endParaRPr lang="da-DK" dirty="0"/>
          </a:p>
          <a:p>
            <a:pPr lvl="0"/>
            <a:endParaRPr lang="da-DK" dirty="0"/>
          </a:p>
        </p:txBody>
      </p:sp>
      <p:sp>
        <p:nvSpPr>
          <p:cNvPr id="10" name="Rektangel 9"/>
          <p:cNvSpPr/>
          <p:nvPr userDrawn="1"/>
        </p:nvSpPr>
        <p:spPr>
          <a:xfrm rot="10800000">
            <a:off x="769097" y="1330367"/>
            <a:ext cx="1185405" cy="45719"/>
          </a:xfrm>
          <a:prstGeom prst="rect">
            <a:avLst/>
          </a:prstGeom>
          <a:solidFill>
            <a:srgbClr val="0534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rgbClr val="C56704"/>
              </a:solidFill>
            </a:endParaRPr>
          </a:p>
        </p:txBody>
      </p:sp>
      <p:sp>
        <p:nvSpPr>
          <p:cNvPr id="9" name="Titel 1"/>
          <p:cNvSpPr>
            <a:spLocks noGrp="1"/>
          </p:cNvSpPr>
          <p:nvPr>
            <p:ph type="title"/>
          </p:nvPr>
        </p:nvSpPr>
        <p:spPr>
          <a:xfrm>
            <a:off x="831850" y="354635"/>
            <a:ext cx="6402668" cy="963540"/>
          </a:xfrm>
          <a:solidFill>
            <a:schemeClr val="bg1"/>
          </a:solidFill>
        </p:spPr>
        <p:txBody>
          <a:bodyPr anchor="b">
            <a:normAutofit/>
          </a:bodyPr>
          <a:lstStyle>
            <a:lvl1pPr>
              <a:defRPr sz="3600" b="0"/>
            </a:lvl1pPr>
          </a:lstStyle>
          <a:p>
            <a:endParaRPr lang="da-DK" dirty="0"/>
          </a:p>
        </p:txBody>
      </p:sp>
    </p:spTree>
    <p:extLst>
      <p:ext uri="{BB962C8B-B14F-4D97-AF65-F5344CB8AC3E}">
        <p14:creationId xmlns:p14="http://schemas.microsoft.com/office/powerpoint/2010/main" val="142957545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POINTS 2">
    <p:bg>
      <p:bgRef idx="1002">
        <a:schemeClr val="bg1"/>
      </p:bgRef>
    </p:bg>
    <p:spTree>
      <p:nvGrpSpPr>
        <p:cNvPr id="1" name=""/>
        <p:cNvGrpSpPr/>
        <p:nvPr/>
      </p:nvGrpSpPr>
      <p:grpSpPr>
        <a:xfrm>
          <a:off x="0" y="0"/>
          <a:ext cx="0" cy="0"/>
          <a:chOff x="0" y="0"/>
          <a:chExt cx="0" cy="0"/>
        </a:xfrm>
      </p:grpSpPr>
      <p:sp>
        <p:nvSpPr>
          <p:cNvPr id="13" name="Rektangel 12"/>
          <p:cNvSpPr/>
          <p:nvPr userDrawn="1"/>
        </p:nvSpPr>
        <p:spPr>
          <a:xfrm>
            <a:off x="400050" y="1876109"/>
            <a:ext cx="10947399" cy="35693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dato 3"/>
          <p:cNvSpPr>
            <a:spLocks noGrp="1"/>
          </p:cNvSpPr>
          <p:nvPr>
            <p:ph type="dt" sz="half" idx="10"/>
          </p:nvPr>
        </p:nvSpPr>
        <p:spPr>
          <a:xfrm>
            <a:off x="831850" y="6492875"/>
            <a:ext cx="2743200" cy="365125"/>
          </a:xfrm>
        </p:spPr>
        <p:txBody>
          <a:bodyPr/>
          <a:lstStyle/>
          <a:p>
            <a:fld id="{85C47703-723C-4687-B077-BF2C7CFAC7A0}" type="datetimeFigureOut">
              <a:rPr lang="da-DK" smtClean="0"/>
              <a:t>03-06-2026</a:t>
            </a:fld>
            <a:endParaRPr lang="da-DK"/>
          </a:p>
        </p:txBody>
      </p:sp>
      <p:sp>
        <p:nvSpPr>
          <p:cNvPr id="5" name="Pladsholder til sidefod 4"/>
          <p:cNvSpPr>
            <a:spLocks noGrp="1"/>
          </p:cNvSpPr>
          <p:nvPr>
            <p:ph type="ftr" sz="quarter" idx="11"/>
          </p:nvPr>
        </p:nvSpPr>
        <p:spPr>
          <a:xfrm>
            <a:off x="4032250" y="6492875"/>
            <a:ext cx="4114800" cy="365125"/>
          </a:xfrm>
        </p:spPr>
        <p:txBody>
          <a:bodyPr/>
          <a:lstStyle/>
          <a:p>
            <a:endParaRPr lang="da-DK"/>
          </a:p>
        </p:txBody>
      </p:sp>
      <p:sp>
        <p:nvSpPr>
          <p:cNvPr id="6" name="Pladsholder til slidenummer 5"/>
          <p:cNvSpPr>
            <a:spLocks noGrp="1"/>
          </p:cNvSpPr>
          <p:nvPr>
            <p:ph type="sldNum" sz="quarter" idx="12"/>
          </p:nvPr>
        </p:nvSpPr>
        <p:spPr>
          <a:xfrm>
            <a:off x="8604250" y="6492875"/>
            <a:ext cx="2743200" cy="365125"/>
          </a:xfrm>
        </p:spPr>
        <p:txBody>
          <a:bodyPr/>
          <a:lstStyle/>
          <a:p>
            <a:fld id="{EACF0FDB-EE6D-401B-A71C-70ADE7E7BDE4}" type="slidenum">
              <a:rPr lang="da-DK" smtClean="0"/>
              <a:t>‹nr.›</a:t>
            </a:fld>
            <a:endParaRPr lang="da-DK"/>
          </a:p>
        </p:txBody>
      </p:sp>
      <p:pic>
        <p:nvPicPr>
          <p:cNvPr id="12" name="Billed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b="6947"/>
          <a:stretch/>
        </p:blipFill>
        <p:spPr>
          <a:xfrm>
            <a:off x="6877607" y="953729"/>
            <a:ext cx="4152650" cy="5904271"/>
          </a:xfrm>
          <a:prstGeom prst="rect">
            <a:avLst/>
          </a:prstGeom>
        </p:spPr>
      </p:pic>
      <p:sp>
        <p:nvSpPr>
          <p:cNvPr id="15" name="Pladsholder til tekst 14"/>
          <p:cNvSpPr>
            <a:spLocks noGrp="1"/>
          </p:cNvSpPr>
          <p:nvPr>
            <p:ph type="body" sz="quarter" idx="13"/>
          </p:nvPr>
        </p:nvSpPr>
        <p:spPr>
          <a:xfrm>
            <a:off x="601663" y="1999034"/>
            <a:ext cx="5205413" cy="915615"/>
          </a:xfrm>
        </p:spPr>
        <p:txBody>
          <a:bodyPr/>
          <a:lstStyle>
            <a:lvl1pPr marL="0" indent="0">
              <a:buNone/>
              <a:defRPr/>
            </a:lvl1pPr>
          </a:lstStyle>
          <a:p>
            <a:pPr lvl="0"/>
            <a:endParaRPr lang="da-DK" dirty="0"/>
          </a:p>
        </p:txBody>
      </p:sp>
      <p:sp>
        <p:nvSpPr>
          <p:cNvPr id="11" name="Rektangel 10"/>
          <p:cNvSpPr/>
          <p:nvPr userDrawn="1"/>
        </p:nvSpPr>
        <p:spPr>
          <a:xfrm rot="10800000">
            <a:off x="769097" y="1330367"/>
            <a:ext cx="1185405" cy="45719"/>
          </a:xfrm>
          <a:prstGeom prst="rect">
            <a:avLst/>
          </a:prstGeom>
          <a:solidFill>
            <a:srgbClr val="0534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rgbClr val="C56704"/>
              </a:solidFill>
            </a:endParaRPr>
          </a:p>
        </p:txBody>
      </p:sp>
      <p:sp>
        <p:nvSpPr>
          <p:cNvPr id="16" name="Titel 1"/>
          <p:cNvSpPr>
            <a:spLocks noGrp="1"/>
          </p:cNvSpPr>
          <p:nvPr>
            <p:ph type="title"/>
          </p:nvPr>
        </p:nvSpPr>
        <p:spPr>
          <a:xfrm>
            <a:off x="831849" y="354635"/>
            <a:ext cx="6045758" cy="963540"/>
          </a:xfrm>
          <a:noFill/>
        </p:spPr>
        <p:txBody>
          <a:bodyPr anchor="b">
            <a:normAutofit/>
          </a:bodyPr>
          <a:lstStyle>
            <a:lvl1pPr>
              <a:defRPr sz="3600" b="0"/>
            </a:lvl1pPr>
          </a:lstStyle>
          <a:p>
            <a:endParaRPr lang="da-DK" dirty="0"/>
          </a:p>
        </p:txBody>
      </p:sp>
    </p:spTree>
    <p:extLst>
      <p:ext uri="{BB962C8B-B14F-4D97-AF65-F5344CB8AC3E}">
        <p14:creationId xmlns:p14="http://schemas.microsoft.com/office/powerpoint/2010/main" val="415760097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POINTS 2 - selvvagt billede">
    <p:bg>
      <p:bgRef idx="1002">
        <a:schemeClr val="bg1"/>
      </p:bgRef>
    </p:bg>
    <p:spTree>
      <p:nvGrpSpPr>
        <p:cNvPr id="1" name=""/>
        <p:cNvGrpSpPr/>
        <p:nvPr/>
      </p:nvGrpSpPr>
      <p:grpSpPr>
        <a:xfrm>
          <a:off x="0" y="0"/>
          <a:ext cx="0" cy="0"/>
          <a:chOff x="0" y="0"/>
          <a:chExt cx="0" cy="0"/>
        </a:xfrm>
      </p:grpSpPr>
      <p:sp>
        <p:nvSpPr>
          <p:cNvPr id="17" name="Rektangel 16"/>
          <p:cNvSpPr/>
          <p:nvPr userDrawn="1"/>
        </p:nvSpPr>
        <p:spPr>
          <a:xfrm>
            <a:off x="400050" y="1876109"/>
            <a:ext cx="10947399" cy="35693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p:cNvSpPr/>
          <p:nvPr userDrawn="1"/>
        </p:nvSpPr>
        <p:spPr>
          <a:xfrm>
            <a:off x="400050" y="1876109"/>
            <a:ext cx="10947399" cy="3569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a:xfrm>
            <a:off x="829297" y="379297"/>
            <a:ext cx="6247314" cy="938878"/>
          </a:xfrm>
          <a:solidFill>
            <a:schemeClr val="bg1"/>
          </a:solidFill>
        </p:spPr>
        <p:txBody>
          <a:bodyPr anchor="b">
            <a:normAutofit/>
          </a:bodyPr>
          <a:lstStyle>
            <a:lvl1pPr>
              <a:defRPr sz="3600" b="0"/>
            </a:lvl1pPr>
          </a:lstStyle>
          <a:p>
            <a:endParaRPr lang="da-DK" dirty="0"/>
          </a:p>
        </p:txBody>
      </p:sp>
      <p:sp>
        <p:nvSpPr>
          <p:cNvPr id="4" name="Pladsholder til dato 3"/>
          <p:cNvSpPr>
            <a:spLocks noGrp="1"/>
          </p:cNvSpPr>
          <p:nvPr>
            <p:ph type="dt" sz="half" idx="10"/>
          </p:nvPr>
        </p:nvSpPr>
        <p:spPr>
          <a:xfrm>
            <a:off x="831850" y="6492875"/>
            <a:ext cx="2743200" cy="365125"/>
          </a:xfrm>
        </p:spPr>
        <p:txBody>
          <a:bodyPr/>
          <a:lstStyle/>
          <a:p>
            <a:fld id="{85C47703-723C-4687-B077-BF2C7CFAC7A0}" type="datetimeFigureOut">
              <a:rPr lang="da-DK" smtClean="0"/>
              <a:t>03-06-2026</a:t>
            </a:fld>
            <a:endParaRPr lang="da-DK"/>
          </a:p>
        </p:txBody>
      </p:sp>
      <p:sp>
        <p:nvSpPr>
          <p:cNvPr id="5" name="Pladsholder til sidefod 4"/>
          <p:cNvSpPr>
            <a:spLocks noGrp="1"/>
          </p:cNvSpPr>
          <p:nvPr>
            <p:ph type="ftr" sz="quarter" idx="11"/>
          </p:nvPr>
        </p:nvSpPr>
        <p:spPr>
          <a:xfrm>
            <a:off x="4032250" y="6492875"/>
            <a:ext cx="4114800" cy="365125"/>
          </a:xfrm>
        </p:spPr>
        <p:txBody>
          <a:bodyPr/>
          <a:lstStyle/>
          <a:p>
            <a:endParaRPr lang="da-DK"/>
          </a:p>
        </p:txBody>
      </p:sp>
      <p:sp>
        <p:nvSpPr>
          <p:cNvPr id="6" name="Pladsholder til slidenummer 5"/>
          <p:cNvSpPr>
            <a:spLocks noGrp="1"/>
          </p:cNvSpPr>
          <p:nvPr>
            <p:ph type="sldNum" sz="quarter" idx="12"/>
          </p:nvPr>
        </p:nvSpPr>
        <p:spPr>
          <a:xfrm>
            <a:off x="8604250" y="6492875"/>
            <a:ext cx="2743200" cy="365125"/>
          </a:xfrm>
        </p:spPr>
        <p:txBody>
          <a:bodyPr/>
          <a:lstStyle/>
          <a:p>
            <a:fld id="{EACF0FDB-EE6D-401B-A71C-70ADE7E7BDE4}" type="slidenum">
              <a:rPr lang="da-DK" smtClean="0"/>
              <a:t>‹nr.›</a:t>
            </a:fld>
            <a:endParaRPr lang="da-DK"/>
          </a:p>
        </p:txBody>
      </p:sp>
      <p:sp>
        <p:nvSpPr>
          <p:cNvPr id="15" name="Pladsholder til tekst 14"/>
          <p:cNvSpPr>
            <a:spLocks noGrp="1"/>
          </p:cNvSpPr>
          <p:nvPr>
            <p:ph type="body" sz="quarter" idx="13"/>
          </p:nvPr>
        </p:nvSpPr>
        <p:spPr>
          <a:xfrm>
            <a:off x="601663" y="1999034"/>
            <a:ext cx="5205413" cy="915615"/>
          </a:xfrm>
        </p:spPr>
        <p:txBody>
          <a:bodyPr/>
          <a:lstStyle>
            <a:lvl1pPr marL="0" indent="0">
              <a:buNone/>
              <a:defRPr/>
            </a:lvl1pPr>
          </a:lstStyle>
          <a:p>
            <a:pPr lvl="0"/>
            <a:endParaRPr lang="da-DK" dirty="0"/>
          </a:p>
        </p:txBody>
      </p:sp>
      <p:sp>
        <p:nvSpPr>
          <p:cNvPr id="11" name="Rektangel 10"/>
          <p:cNvSpPr/>
          <p:nvPr userDrawn="1"/>
        </p:nvSpPr>
        <p:spPr>
          <a:xfrm rot="10800000">
            <a:off x="769097" y="1330367"/>
            <a:ext cx="1185405" cy="45719"/>
          </a:xfrm>
          <a:prstGeom prst="rect">
            <a:avLst/>
          </a:prstGeom>
          <a:solidFill>
            <a:srgbClr val="0534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rgbClr val="C56704"/>
              </a:solidFill>
            </a:endParaRPr>
          </a:p>
        </p:txBody>
      </p:sp>
      <p:sp>
        <p:nvSpPr>
          <p:cNvPr id="16" name="Pladsholder til billede 6"/>
          <p:cNvSpPr>
            <a:spLocks noGrp="1"/>
          </p:cNvSpPr>
          <p:nvPr>
            <p:ph type="pic" sz="quarter" idx="15"/>
          </p:nvPr>
        </p:nvSpPr>
        <p:spPr>
          <a:xfrm>
            <a:off x="6858307" y="953728"/>
            <a:ext cx="4171950" cy="5904271"/>
          </a:xfrm>
        </p:spPr>
        <p:txBody>
          <a:bodyPr/>
          <a:lstStyle/>
          <a:p>
            <a:endParaRPr lang="da-DK" dirty="0"/>
          </a:p>
        </p:txBody>
      </p:sp>
    </p:spTree>
    <p:extLst>
      <p:ext uri="{BB962C8B-B14F-4D97-AF65-F5344CB8AC3E}">
        <p14:creationId xmlns:p14="http://schemas.microsoft.com/office/powerpoint/2010/main" val="168333759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fld id="{85C47703-723C-4687-B077-BF2C7CFAC7A0}" type="datetimeFigureOut">
              <a:rPr lang="da-DK" smtClean="0"/>
              <a:t>03-06-2026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ACF0FDB-EE6D-401B-A71C-70ADE7E7BDE4}" type="slidenum">
              <a:rPr lang="da-DK" smtClean="0"/>
              <a:t>‹nr.›</a:t>
            </a:fld>
            <a:endParaRPr lang="da-DK"/>
          </a:p>
        </p:txBody>
      </p:sp>
      <p:sp>
        <p:nvSpPr>
          <p:cNvPr id="7" name="Pladsholder til dato 2"/>
          <p:cNvSpPr txBox="1">
            <a:spLocks/>
          </p:cNvSpPr>
          <p:nvPr userDrawn="1"/>
        </p:nvSpPr>
        <p:spPr>
          <a:xfrm>
            <a:off x="838200" y="6356350"/>
            <a:ext cx="2743200" cy="365125"/>
          </a:xfrm>
          <a:prstGeom prst="rect">
            <a:avLst/>
          </a:prstGeom>
        </p:spPr>
        <p:txBody>
          <a:bodyPr vert="horz" lIns="91440" tIns="45720" rIns="91440" bIns="45720" rtlCol="0" anchor="ct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C47703-723C-4687-B077-BF2C7CFAC7A0}" type="datetimeFigureOut">
              <a:rPr lang="da-DK" smtClean="0"/>
              <a:pPr/>
              <a:t>03-06-2026</a:t>
            </a:fld>
            <a:endParaRPr lang="da-DK"/>
          </a:p>
        </p:txBody>
      </p:sp>
      <p:sp>
        <p:nvSpPr>
          <p:cNvPr id="8" name="Pladsholder til slidenummer 4"/>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CF0FDB-EE6D-401B-A71C-70ADE7E7BDE4}" type="slidenum">
              <a:rPr lang="da-DK" smtClean="0"/>
              <a:pPr/>
              <a:t>‹nr.›</a:t>
            </a:fld>
            <a:endParaRPr lang="da-DK"/>
          </a:p>
        </p:txBody>
      </p:sp>
      <p:sp>
        <p:nvSpPr>
          <p:cNvPr id="9" name="Pladsholder til tekst 7"/>
          <p:cNvSpPr>
            <a:spLocks noGrp="1"/>
          </p:cNvSpPr>
          <p:nvPr>
            <p:ph type="body" sz="quarter" idx="13"/>
          </p:nvPr>
        </p:nvSpPr>
        <p:spPr>
          <a:xfrm>
            <a:off x="785812" y="1714500"/>
            <a:ext cx="6505575" cy="44958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pic>
        <p:nvPicPr>
          <p:cNvPr id="10" name="Billed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5808" r="5394"/>
          <a:stretch/>
        </p:blipFill>
        <p:spPr>
          <a:xfrm>
            <a:off x="8115300" y="0"/>
            <a:ext cx="4076700" cy="6858000"/>
          </a:xfrm>
          <a:prstGeom prst="rect">
            <a:avLst/>
          </a:prstGeom>
        </p:spPr>
      </p:pic>
      <p:sp>
        <p:nvSpPr>
          <p:cNvPr id="11" name="Titel 1"/>
          <p:cNvSpPr>
            <a:spLocks noGrp="1"/>
          </p:cNvSpPr>
          <p:nvPr>
            <p:ph type="title"/>
          </p:nvPr>
        </p:nvSpPr>
        <p:spPr>
          <a:xfrm>
            <a:off x="829297" y="379297"/>
            <a:ext cx="6247314" cy="938878"/>
          </a:xfrm>
          <a:solidFill>
            <a:schemeClr val="bg1"/>
          </a:solidFill>
        </p:spPr>
        <p:txBody>
          <a:bodyPr anchor="b">
            <a:normAutofit/>
          </a:bodyPr>
          <a:lstStyle>
            <a:lvl1pPr>
              <a:defRPr sz="3600" b="0"/>
            </a:lvl1pPr>
          </a:lstStyle>
          <a:p>
            <a:endParaRPr lang="da-DK" dirty="0"/>
          </a:p>
        </p:txBody>
      </p:sp>
    </p:spTree>
    <p:extLst>
      <p:ext uri="{BB962C8B-B14F-4D97-AF65-F5344CB8AC3E}">
        <p14:creationId xmlns:p14="http://schemas.microsoft.com/office/powerpoint/2010/main" val="3646696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8" name="Rektangel 7"/>
          <p:cNvSpPr/>
          <p:nvPr userDrawn="1"/>
        </p:nvSpPr>
        <p:spPr>
          <a:xfrm>
            <a:off x="0" y="0"/>
            <a:ext cx="12192000" cy="3162300"/>
          </a:xfrm>
          <a:prstGeom prst="rect">
            <a:avLst/>
          </a:prstGeom>
          <a:blipFill dpi="0" rotWithShape="1">
            <a:blip r:embed="rId2" cstate="print">
              <a:extLst>
                <a:ext uri="{28A0092B-C50C-407E-A947-70E740481C1C}">
                  <a14:useLocalDpi xmlns:a14="http://schemas.microsoft.com/office/drawing/2010/main" val="0"/>
                </a:ext>
              </a:extLst>
            </a:blip>
            <a:srcRect/>
            <a:tile tx="-171450" ty="-7175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8"/>
          <p:cNvSpPr>
            <a:spLocks noGrp="1"/>
          </p:cNvSpPr>
          <p:nvPr>
            <p:ph type="body" sz="quarter" idx="13"/>
          </p:nvPr>
        </p:nvSpPr>
        <p:spPr>
          <a:xfrm>
            <a:off x="1400175" y="3455987"/>
            <a:ext cx="4133850" cy="2900363"/>
          </a:xfrm>
        </p:spPr>
        <p:txBody>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tekst 8"/>
          <p:cNvSpPr>
            <a:spLocks noGrp="1"/>
          </p:cNvSpPr>
          <p:nvPr>
            <p:ph type="body" sz="quarter" idx="14"/>
          </p:nvPr>
        </p:nvSpPr>
        <p:spPr>
          <a:xfrm>
            <a:off x="5991225" y="3455987"/>
            <a:ext cx="4133850" cy="2900363"/>
          </a:xfrm>
        </p:spPr>
        <p:txBody>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8510540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fld id="{85C47703-723C-4687-B077-BF2C7CFAC7A0}" type="datetimeFigureOut">
              <a:rPr lang="da-DK" smtClean="0"/>
              <a:t>03-06-2026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ACF0FDB-EE6D-401B-A71C-70ADE7E7BDE4}" type="slidenum">
              <a:rPr lang="da-DK" smtClean="0"/>
              <a:t>‹nr.›</a:t>
            </a:fld>
            <a:endParaRPr lang="da-DK"/>
          </a:p>
        </p:txBody>
      </p:sp>
      <p:pic>
        <p:nvPicPr>
          <p:cNvPr id="6" name="Billed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487" y="410292"/>
            <a:ext cx="8963025" cy="5714284"/>
          </a:xfrm>
          <a:prstGeom prst="rect">
            <a:avLst/>
          </a:prstGeom>
        </p:spPr>
      </p:pic>
      <p:sp>
        <p:nvSpPr>
          <p:cNvPr id="7" name="Rektangel 6"/>
          <p:cNvSpPr/>
          <p:nvPr userDrawn="1"/>
        </p:nvSpPr>
        <p:spPr>
          <a:xfrm>
            <a:off x="10515600" y="5467349"/>
            <a:ext cx="1676400" cy="1390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userDrawn="1"/>
        </p:nvSpPr>
        <p:spPr>
          <a:xfrm>
            <a:off x="4571999" y="1257659"/>
            <a:ext cx="7620000" cy="42096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11"/>
          <p:cNvSpPr>
            <a:spLocks noGrp="1"/>
          </p:cNvSpPr>
          <p:nvPr>
            <p:ph type="body" sz="quarter" idx="13"/>
          </p:nvPr>
        </p:nvSpPr>
        <p:spPr>
          <a:xfrm>
            <a:off x="4972050" y="1533525"/>
            <a:ext cx="5619750" cy="3352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12" name="Billed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62712" y="5972576"/>
            <a:ext cx="767879" cy="767546"/>
          </a:xfrm>
          <a:prstGeom prst="rect">
            <a:avLst/>
          </a:prstGeom>
        </p:spPr>
      </p:pic>
    </p:spTree>
    <p:extLst>
      <p:ext uri="{BB962C8B-B14F-4D97-AF65-F5344CB8AC3E}">
        <p14:creationId xmlns:p14="http://schemas.microsoft.com/office/powerpoint/2010/main" val="1017481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GRÅ KASSER">
    <p:bg>
      <p:bgRef idx="1002">
        <a:schemeClr val="bg1"/>
      </p:bgRef>
    </p:bg>
    <p:spTree>
      <p:nvGrpSpPr>
        <p:cNvPr id="1" name=""/>
        <p:cNvGrpSpPr/>
        <p:nvPr/>
      </p:nvGrpSpPr>
      <p:grpSpPr>
        <a:xfrm>
          <a:off x="0" y="0"/>
          <a:ext cx="0" cy="0"/>
          <a:chOff x="0" y="0"/>
          <a:chExt cx="0" cy="0"/>
        </a:xfrm>
      </p:grpSpPr>
      <p:sp>
        <p:nvSpPr>
          <p:cNvPr id="17" name="Rektangel 16"/>
          <p:cNvSpPr/>
          <p:nvPr userDrawn="1"/>
        </p:nvSpPr>
        <p:spPr>
          <a:xfrm>
            <a:off x="400051" y="1876110"/>
            <a:ext cx="5619750" cy="12154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p:cNvSpPr/>
          <p:nvPr userDrawn="1"/>
        </p:nvSpPr>
        <p:spPr>
          <a:xfrm>
            <a:off x="400050" y="1876109"/>
            <a:ext cx="10947399" cy="3569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a:xfrm>
            <a:off x="829297" y="379297"/>
            <a:ext cx="6247314" cy="938878"/>
          </a:xfrm>
          <a:solidFill>
            <a:schemeClr val="bg1"/>
          </a:solidFill>
        </p:spPr>
        <p:txBody>
          <a:bodyPr anchor="b">
            <a:normAutofit/>
          </a:bodyPr>
          <a:lstStyle>
            <a:lvl1pPr>
              <a:defRPr sz="3600" b="0"/>
            </a:lvl1pPr>
          </a:lstStyle>
          <a:p>
            <a:endParaRPr lang="da-DK" dirty="0"/>
          </a:p>
        </p:txBody>
      </p:sp>
      <p:sp>
        <p:nvSpPr>
          <p:cNvPr id="4" name="Pladsholder til dato 3"/>
          <p:cNvSpPr>
            <a:spLocks noGrp="1"/>
          </p:cNvSpPr>
          <p:nvPr>
            <p:ph type="dt" sz="half" idx="10"/>
          </p:nvPr>
        </p:nvSpPr>
        <p:spPr>
          <a:xfrm>
            <a:off x="831850" y="6492875"/>
            <a:ext cx="2743200" cy="365125"/>
          </a:xfrm>
        </p:spPr>
        <p:txBody>
          <a:bodyPr/>
          <a:lstStyle/>
          <a:p>
            <a:fld id="{85C47703-723C-4687-B077-BF2C7CFAC7A0}" type="datetimeFigureOut">
              <a:rPr lang="da-DK" smtClean="0"/>
              <a:t>03-06-2026</a:t>
            </a:fld>
            <a:endParaRPr lang="da-DK"/>
          </a:p>
        </p:txBody>
      </p:sp>
      <p:sp>
        <p:nvSpPr>
          <p:cNvPr id="5" name="Pladsholder til sidefod 4"/>
          <p:cNvSpPr>
            <a:spLocks noGrp="1"/>
          </p:cNvSpPr>
          <p:nvPr>
            <p:ph type="ftr" sz="quarter" idx="11"/>
          </p:nvPr>
        </p:nvSpPr>
        <p:spPr>
          <a:xfrm>
            <a:off x="4032250" y="6492875"/>
            <a:ext cx="4114800" cy="365125"/>
          </a:xfrm>
        </p:spPr>
        <p:txBody>
          <a:bodyPr/>
          <a:lstStyle/>
          <a:p>
            <a:endParaRPr lang="da-DK"/>
          </a:p>
        </p:txBody>
      </p:sp>
      <p:sp>
        <p:nvSpPr>
          <p:cNvPr id="6" name="Pladsholder til slidenummer 5"/>
          <p:cNvSpPr>
            <a:spLocks noGrp="1"/>
          </p:cNvSpPr>
          <p:nvPr>
            <p:ph type="sldNum" sz="quarter" idx="12"/>
          </p:nvPr>
        </p:nvSpPr>
        <p:spPr>
          <a:xfrm>
            <a:off x="8604250" y="6492875"/>
            <a:ext cx="2743200" cy="365125"/>
          </a:xfrm>
        </p:spPr>
        <p:txBody>
          <a:bodyPr/>
          <a:lstStyle/>
          <a:p>
            <a:fld id="{EACF0FDB-EE6D-401B-A71C-70ADE7E7BDE4}" type="slidenum">
              <a:rPr lang="da-DK" smtClean="0"/>
              <a:t>‹nr.›</a:t>
            </a:fld>
            <a:endParaRPr lang="da-DK"/>
          </a:p>
        </p:txBody>
      </p:sp>
      <p:sp>
        <p:nvSpPr>
          <p:cNvPr id="15" name="Pladsholder til tekst 14"/>
          <p:cNvSpPr>
            <a:spLocks noGrp="1"/>
          </p:cNvSpPr>
          <p:nvPr>
            <p:ph type="body" sz="quarter" idx="13"/>
          </p:nvPr>
        </p:nvSpPr>
        <p:spPr>
          <a:xfrm>
            <a:off x="601663" y="1999034"/>
            <a:ext cx="5205413" cy="915615"/>
          </a:xfrm>
        </p:spPr>
        <p:txBody>
          <a:bodyPr/>
          <a:lstStyle>
            <a:lvl1pPr marL="0" indent="0">
              <a:buNone/>
              <a:defRPr/>
            </a:lvl1pPr>
          </a:lstStyle>
          <a:p>
            <a:pPr lvl="0"/>
            <a:endParaRPr lang="da-DK" dirty="0"/>
          </a:p>
        </p:txBody>
      </p:sp>
      <p:sp>
        <p:nvSpPr>
          <p:cNvPr id="11" name="Rektangel 10"/>
          <p:cNvSpPr/>
          <p:nvPr userDrawn="1"/>
        </p:nvSpPr>
        <p:spPr>
          <a:xfrm rot="10800000">
            <a:off x="769097" y="1330367"/>
            <a:ext cx="1185405" cy="45719"/>
          </a:xfrm>
          <a:prstGeom prst="rect">
            <a:avLst/>
          </a:prstGeom>
          <a:solidFill>
            <a:srgbClr val="0534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rgbClr val="C56704"/>
              </a:solidFill>
            </a:endParaRPr>
          </a:p>
        </p:txBody>
      </p:sp>
      <p:sp>
        <p:nvSpPr>
          <p:cNvPr id="14" name="Rektangel 13"/>
          <p:cNvSpPr/>
          <p:nvPr userDrawn="1"/>
        </p:nvSpPr>
        <p:spPr>
          <a:xfrm>
            <a:off x="400051" y="3354387"/>
            <a:ext cx="5619750" cy="12154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Pladsholder til tekst 14"/>
          <p:cNvSpPr>
            <a:spLocks noGrp="1"/>
          </p:cNvSpPr>
          <p:nvPr>
            <p:ph type="body" sz="quarter" idx="16"/>
          </p:nvPr>
        </p:nvSpPr>
        <p:spPr>
          <a:xfrm>
            <a:off x="601663" y="3477311"/>
            <a:ext cx="5205413" cy="915615"/>
          </a:xfrm>
        </p:spPr>
        <p:txBody>
          <a:bodyPr/>
          <a:lstStyle>
            <a:lvl1pPr marL="0" indent="0">
              <a:buNone/>
              <a:defRPr/>
            </a:lvl1pPr>
          </a:lstStyle>
          <a:p>
            <a:pPr lvl="0"/>
            <a:endParaRPr lang="da-DK" dirty="0"/>
          </a:p>
        </p:txBody>
      </p:sp>
      <p:sp>
        <p:nvSpPr>
          <p:cNvPr id="19" name="Rektangel 18"/>
          <p:cNvSpPr/>
          <p:nvPr userDrawn="1"/>
        </p:nvSpPr>
        <p:spPr>
          <a:xfrm>
            <a:off x="394494" y="4832664"/>
            <a:ext cx="5619750" cy="12154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Pladsholder til tekst 14"/>
          <p:cNvSpPr>
            <a:spLocks noGrp="1"/>
          </p:cNvSpPr>
          <p:nvPr>
            <p:ph type="body" sz="quarter" idx="17"/>
          </p:nvPr>
        </p:nvSpPr>
        <p:spPr>
          <a:xfrm>
            <a:off x="601663" y="4987613"/>
            <a:ext cx="5205413" cy="915615"/>
          </a:xfrm>
        </p:spPr>
        <p:txBody>
          <a:bodyPr/>
          <a:lstStyle>
            <a:lvl1pPr marL="0" indent="0">
              <a:buNone/>
              <a:defRPr/>
            </a:lvl1pPr>
          </a:lstStyle>
          <a:p>
            <a:pPr lvl="0"/>
            <a:endParaRPr lang="da-DK" dirty="0"/>
          </a:p>
        </p:txBody>
      </p:sp>
      <p:sp>
        <p:nvSpPr>
          <p:cNvPr id="27" name="Rektangel 26"/>
          <p:cNvSpPr/>
          <p:nvPr userDrawn="1"/>
        </p:nvSpPr>
        <p:spPr>
          <a:xfrm>
            <a:off x="6232527" y="1876110"/>
            <a:ext cx="5619750" cy="12154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Pladsholder til tekst 14"/>
          <p:cNvSpPr>
            <a:spLocks noGrp="1"/>
          </p:cNvSpPr>
          <p:nvPr>
            <p:ph type="body" sz="quarter" idx="18"/>
          </p:nvPr>
        </p:nvSpPr>
        <p:spPr>
          <a:xfrm>
            <a:off x="6434139" y="1999034"/>
            <a:ext cx="5205413" cy="915615"/>
          </a:xfrm>
        </p:spPr>
        <p:txBody>
          <a:bodyPr/>
          <a:lstStyle>
            <a:lvl1pPr marL="0" indent="0">
              <a:buNone/>
              <a:defRPr/>
            </a:lvl1pPr>
          </a:lstStyle>
          <a:p>
            <a:pPr lvl="0"/>
            <a:endParaRPr lang="da-DK" dirty="0"/>
          </a:p>
        </p:txBody>
      </p:sp>
      <p:sp>
        <p:nvSpPr>
          <p:cNvPr id="29" name="Rektangel 28"/>
          <p:cNvSpPr/>
          <p:nvPr userDrawn="1"/>
        </p:nvSpPr>
        <p:spPr>
          <a:xfrm>
            <a:off x="6232527" y="3354387"/>
            <a:ext cx="5619750" cy="12154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Pladsholder til tekst 14"/>
          <p:cNvSpPr>
            <a:spLocks noGrp="1"/>
          </p:cNvSpPr>
          <p:nvPr>
            <p:ph type="body" sz="quarter" idx="19"/>
          </p:nvPr>
        </p:nvSpPr>
        <p:spPr>
          <a:xfrm>
            <a:off x="6434139" y="3477311"/>
            <a:ext cx="5205413" cy="915615"/>
          </a:xfrm>
        </p:spPr>
        <p:txBody>
          <a:bodyPr/>
          <a:lstStyle>
            <a:lvl1pPr marL="0" indent="0">
              <a:buNone/>
              <a:defRPr/>
            </a:lvl1pPr>
          </a:lstStyle>
          <a:p>
            <a:pPr lvl="0"/>
            <a:endParaRPr lang="da-DK" dirty="0"/>
          </a:p>
        </p:txBody>
      </p:sp>
      <p:sp>
        <p:nvSpPr>
          <p:cNvPr id="31" name="Rektangel 30"/>
          <p:cNvSpPr/>
          <p:nvPr userDrawn="1"/>
        </p:nvSpPr>
        <p:spPr>
          <a:xfrm>
            <a:off x="6226970" y="4832664"/>
            <a:ext cx="5619750" cy="12154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Pladsholder til tekst 14"/>
          <p:cNvSpPr>
            <a:spLocks noGrp="1"/>
          </p:cNvSpPr>
          <p:nvPr>
            <p:ph type="body" sz="quarter" idx="20"/>
          </p:nvPr>
        </p:nvSpPr>
        <p:spPr>
          <a:xfrm>
            <a:off x="6434139" y="4987613"/>
            <a:ext cx="5205413" cy="915615"/>
          </a:xfrm>
        </p:spPr>
        <p:txBody>
          <a:bodyPr/>
          <a:lstStyle>
            <a:lvl1pPr marL="0" indent="0">
              <a:buNone/>
              <a:defRPr/>
            </a:lvl1pPr>
          </a:lstStyle>
          <a:p>
            <a:pPr lvl="0"/>
            <a:endParaRPr lang="da-DK" dirty="0"/>
          </a:p>
        </p:txBody>
      </p:sp>
      <p:pic>
        <p:nvPicPr>
          <p:cNvPr id="3" name="Bille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0688" y="5966004"/>
            <a:ext cx="776986" cy="776649"/>
          </a:xfrm>
          <a:prstGeom prst="rect">
            <a:avLst/>
          </a:prstGeom>
        </p:spPr>
      </p:pic>
    </p:spTree>
    <p:extLst>
      <p:ext uri="{BB962C8B-B14F-4D97-AF65-F5344CB8AC3E}">
        <p14:creationId xmlns:p14="http://schemas.microsoft.com/office/powerpoint/2010/main" val="104272528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 GRÅ KASSER">
    <p:bg>
      <p:bgRef idx="1002">
        <a:schemeClr val="bg1"/>
      </p:bgRef>
    </p:bg>
    <p:spTree>
      <p:nvGrpSpPr>
        <p:cNvPr id="1" name=""/>
        <p:cNvGrpSpPr/>
        <p:nvPr/>
      </p:nvGrpSpPr>
      <p:grpSpPr>
        <a:xfrm>
          <a:off x="0" y="0"/>
          <a:ext cx="0" cy="0"/>
          <a:chOff x="0" y="0"/>
          <a:chExt cx="0" cy="0"/>
        </a:xfrm>
      </p:grpSpPr>
      <p:sp>
        <p:nvSpPr>
          <p:cNvPr id="17" name="Rektangel 16"/>
          <p:cNvSpPr/>
          <p:nvPr userDrawn="1"/>
        </p:nvSpPr>
        <p:spPr>
          <a:xfrm>
            <a:off x="713321" y="2070845"/>
            <a:ext cx="3299882" cy="8670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a:xfrm>
            <a:off x="829297" y="379297"/>
            <a:ext cx="6247314" cy="938878"/>
          </a:xfrm>
          <a:solidFill>
            <a:schemeClr val="bg1"/>
          </a:solidFill>
        </p:spPr>
        <p:txBody>
          <a:bodyPr anchor="b">
            <a:normAutofit/>
          </a:bodyPr>
          <a:lstStyle>
            <a:lvl1pPr>
              <a:defRPr sz="3600" b="0"/>
            </a:lvl1pPr>
          </a:lstStyle>
          <a:p>
            <a:endParaRPr lang="da-DK" dirty="0"/>
          </a:p>
        </p:txBody>
      </p:sp>
      <p:sp>
        <p:nvSpPr>
          <p:cNvPr id="4" name="Pladsholder til dato 3"/>
          <p:cNvSpPr>
            <a:spLocks noGrp="1"/>
          </p:cNvSpPr>
          <p:nvPr>
            <p:ph type="dt" sz="half" idx="10"/>
          </p:nvPr>
        </p:nvSpPr>
        <p:spPr>
          <a:xfrm>
            <a:off x="831850" y="6492875"/>
            <a:ext cx="2743200" cy="365125"/>
          </a:xfrm>
        </p:spPr>
        <p:txBody>
          <a:bodyPr/>
          <a:lstStyle/>
          <a:p>
            <a:fld id="{85C47703-723C-4687-B077-BF2C7CFAC7A0}" type="datetimeFigureOut">
              <a:rPr lang="da-DK" smtClean="0"/>
              <a:t>03-06-2026</a:t>
            </a:fld>
            <a:endParaRPr lang="da-DK"/>
          </a:p>
        </p:txBody>
      </p:sp>
      <p:sp>
        <p:nvSpPr>
          <p:cNvPr id="5" name="Pladsholder til sidefod 4"/>
          <p:cNvSpPr>
            <a:spLocks noGrp="1"/>
          </p:cNvSpPr>
          <p:nvPr>
            <p:ph type="ftr" sz="quarter" idx="11"/>
          </p:nvPr>
        </p:nvSpPr>
        <p:spPr>
          <a:xfrm>
            <a:off x="4032250" y="6492875"/>
            <a:ext cx="4114800" cy="365125"/>
          </a:xfrm>
        </p:spPr>
        <p:txBody>
          <a:bodyPr/>
          <a:lstStyle/>
          <a:p>
            <a:endParaRPr lang="da-DK"/>
          </a:p>
        </p:txBody>
      </p:sp>
      <p:sp>
        <p:nvSpPr>
          <p:cNvPr id="6" name="Pladsholder til slidenummer 5"/>
          <p:cNvSpPr>
            <a:spLocks noGrp="1"/>
          </p:cNvSpPr>
          <p:nvPr>
            <p:ph type="sldNum" sz="quarter" idx="12"/>
          </p:nvPr>
        </p:nvSpPr>
        <p:spPr>
          <a:xfrm>
            <a:off x="8604250" y="6492875"/>
            <a:ext cx="2743200" cy="365125"/>
          </a:xfrm>
        </p:spPr>
        <p:txBody>
          <a:bodyPr/>
          <a:lstStyle/>
          <a:p>
            <a:fld id="{EACF0FDB-EE6D-401B-A71C-70ADE7E7BDE4}" type="slidenum">
              <a:rPr lang="da-DK" smtClean="0"/>
              <a:t>‹nr.›</a:t>
            </a:fld>
            <a:endParaRPr lang="da-DK"/>
          </a:p>
        </p:txBody>
      </p:sp>
      <p:sp>
        <p:nvSpPr>
          <p:cNvPr id="15" name="Pladsholder til tekst 14"/>
          <p:cNvSpPr>
            <a:spLocks noGrp="1"/>
          </p:cNvSpPr>
          <p:nvPr>
            <p:ph type="body" sz="quarter" idx="13"/>
          </p:nvPr>
        </p:nvSpPr>
        <p:spPr>
          <a:xfrm>
            <a:off x="779467" y="2160469"/>
            <a:ext cx="3108853" cy="709733"/>
          </a:xfrm>
        </p:spPr>
        <p:txBody>
          <a:bodyPr>
            <a:normAutofit/>
          </a:bodyPr>
          <a:lstStyle>
            <a:lvl1pPr marL="0" indent="0">
              <a:buNone/>
              <a:defRPr sz="2000"/>
            </a:lvl1pPr>
          </a:lstStyle>
          <a:p>
            <a:pPr lvl="0"/>
            <a:endParaRPr lang="da-DK" dirty="0"/>
          </a:p>
        </p:txBody>
      </p:sp>
      <p:sp>
        <p:nvSpPr>
          <p:cNvPr id="11" name="Rektangel 10"/>
          <p:cNvSpPr/>
          <p:nvPr userDrawn="1"/>
        </p:nvSpPr>
        <p:spPr>
          <a:xfrm rot="10800000">
            <a:off x="769097" y="1330367"/>
            <a:ext cx="1185405" cy="45719"/>
          </a:xfrm>
          <a:prstGeom prst="rect">
            <a:avLst/>
          </a:prstGeom>
          <a:solidFill>
            <a:srgbClr val="0534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rgbClr val="C56704"/>
              </a:solidFill>
            </a:endParaRPr>
          </a:p>
        </p:txBody>
      </p:sp>
      <p:pic>
        <p:nvPicPr>
          <p:cNvPr id="3" name="Bille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0688" y="5966004"/>
            <a:ext cx="776986" cy="776649"/>
          </a:xfrm>
          <a:prstGeom prst="rect">
            <a:avLst/>
          </a:prstGeom>
        </p:spPr>
      </p:pic>
      <p:sp>
        <p:nvSpPr>
          <p:cNvPr id="21" name="Rektangel 20"/>
          <p:cNvSpPr/>
          <p:nvPr userDrawn="1"/>
        </p:nvSpPr>
        <p:spPr>
          <a:xfrm>
            <a:off x="713321" y="3306978"/>
            <a:ext cx="3299882" cy="8670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Pladsholder til tekst 14"/>
          <p:cNvSpPr>
            <a:spLocks noGrp="1"/>
          </p:cNvSpPr>
          <p:nvPr>
            <p:ph type="body" sz="quarter" idx="14"/>
          </p:nvPr>
        </p:nvSpPr>
        <p:spPr>
          <a:xfrm>
            <a:off x="779467" y="3396602"/>
            <a:ext cx="3108853" cy="709733"/>
          </a:xfrm>
        </p:spPr>
        <p:txBody>
          <a:bodyPr>
            <a:normAutofit/>
          </a:bodyPr>
          <a:lstStyle>
            <a:lvl1pPr marL="0" indent="0">
              <a:buNone/>
              <a:defRPr sz="2000"/>
            </a:lvl1pPr>
          </a:lstStyle>
          <a:p>
            <a:pPr lvl="0"/>
            <a:endParaRPr lang="da-DK" dirty="0"/>
          </a:p>
        </p:txBody>
      </p:sp>
      <p:sp>
        <p:nvSpPr>
          <p:cNvPr id="25" name="Rektangel 24"/>
          <p:cNvSpPr/>
          <p:nvPr userDrawn="1"/>
        </p:nvSpPr>
        <p:spPr>
          <a:xfrm>
            <a:off x="4480987" y="2070845"/>
            <a:ext cx="3299882" cy="8670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Pladsholder til tekst 14"/>
          <p:cNvSpPr>
            <a:spLocks noGrp="1"/>
          </p:cNvSpPr>
          <p:nvPr>
            <p:ph type="body" sz="quarter" idx="16"/>
          </p:nvPr>
        </p:nvSpPr>
        <p:spPr>
          <a:xfrm>
            <a:off x="4547133" y="2160469"/>
            <a:ext cx="3108853" cy="709733"/>
          </a:xfrm>
        </p:spPr>
        <p:txBody>
          <a:bodyPr>
            <a:normAutofit/>
          </a:bodyPr>
          <a:lstStyle>
            <a:lvl1pPr marL="0" indent="0">
              <a:buNone/>
              <a:defRPr sz="2000"/>
            </a:lvl1pPr>
          </a:lstStyle>
          <a:p>
            <a:pPr lvl="0"/>
            <a:endParaRPr lang="da-DK" dirty="0"/>
          </a:p>
        </p:txBody>
      </p:sp>
      <p:sp>
        <p:nvSpPr>
          <p:cNvPr id="33" name="Rektangel 32"/>
          <p:cNvSpPr/>
          <p:nvPr userDrawn="1"/>
        </p:nvSpPr>
        <p:spPr>
          <a:xfrm>
            <a:off x="8248653" y="2079321"/>
            <a:ext cx="3299882" cy="8670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Pladsholder til tekst 14"/>
          <p:cNvSpPr>
            <a:spLocks noGrp="1"/>
          </p:cNvSpPr>
          <p:nvPr>
            <p:ph type="body" sz="quarter" idx="17"/>
          </p:nvPr>
        </p:nvSpPr>
        <p:spPr>
          <a:xfrm>
            <a:off x="8314799" y="2168945"/>
            <a:ext cx="3108853" cy="709733"/>
          </a:xfrm>
        </p:spPr>
        <p:txBody>
          <a:bodyPr>
            <a:normAutofit/>
          </a:bodyPr>
          <a:lstStyle>
            <a:lvl1pPr marL="0" indent="0">
              <a:buNone/>
              <a:defRPr sz="2000"/>
            </a:lvl1pPr>
          </a:lstStyle>
          <a:p>
            <a:pPr lvl="0"/>
            <a:endParaRPr lang="da-DK" dirty="0"/>
          </a:p>
        </p:txBody>
      </p:sp>
      <p:sp>
        <p:nvSpPr>
          <p:cNvPr id="35" name="Rektangel 34"/>
          <p:cNvSpPr/>
          <p:nvPr userDrawn="1"/>
        </p:nvSpPr>
        <p:spPr>
          <a:xfrm>
            <a:off x="713321" y="3315454"/>
            <a:ext cx="3299882" cy="8670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Pladsholder til tekst 14"/>
          <p:cNvSpPr>
            <a:spLocks noGrp="1"/>
          </p:cNvSpPr>
          <p:nvPr>
            <p:ph type="body" sz="quarter" idx="18"/>
          </p:nvPr>
        </p:nvSpPr>
        <p:spPr>
          <a:xfrm>
            <a:off x="779467" y="3405078"/>
            <a:ext cx="3108853" cy="709733"/>
          </a:xfrm>
        </p:spPr>
        <p:txBody>
          <a:bodyPr>
            <a:normAutofit/>
          </a:bodyPr>
          <a:lstStyle>
            <a:lvl1pPr marL="0" indent="0">
              <a:buNone/>
              <a:defRPr sz="2000"/>
            </a:lvl1pPr>
          </a:lstStyle>
          <a:p>
            <a:pPr lvl="0"/>
            <a:endParaRPr lang="da-DK" dirty="0"/>
          </a:p>
        </p:txBody>
      </p:sp>
      <p:sp>
        <p:nvSpPr>
          <p:cNvPr id="37" name="Rektangel 36"/>
          <p:cNvSpPr/>
          <p:nvPr userDrawn="1"/>
        </p:nvSpPr>
        <p:spPr>
          <a:xfrm>
            <a:off x="4480987" y="3315454"/>
            <a:ext cx="3299882" cy="8670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Pladsholder til tekst 14"/>
          <p:cNvSpPr>
            <a:spLocks noGrp="1"/>
          </p:cNvSpPr>
          <p:nvPr>
            <p:ph type="body" sz="quarter" idx="19"/>
          </p:nvPr>
        </p:nvSpPr>
        <p:spPr>
          <a:xfrm>
            <a:off x="4547133" y="3405078"/>
            <a:ext cx="3108853" cy="709733"/>
          </a:xfrm>
        </p:spPr>
        <p:txBody>
          <a:bodyPr>
            <a:normAutofit/>
          </a:bodyPr>
          <a:lstStyle>
            <a:lvl1pPr marL="0" indent="0">
              <a:buNone/>
              <a:defRPr sz="2000"/>
            </a:lvl1pPr>
          </a:lstStyle>
          <a:p>
            <a:pPr lvl="0"/>
            <a:endParaRPr lang="da-DK" dirty="0"/>
          </a:p>
        </p:txBody>
      </p:sp>
      <p:sp>
        <p:nvSpPr>
          <p:cNvPr id="39" name="Rektangel 38"/>
          <p:cNvSpPr/>
          <p:nvPr userDrawn="1"/>
        </p:nvSpPr>
        <p:spPr>
          <a:xfrm>
            <a:off x="8248653" y="3323930"/>
            <a:ext cx="3299882" cy="8670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Pladsholder til tekst 14"/>
          <p:cNvSpPr>
            <a:spLocks noGrp="1"/>
          </p:cNvSpPr>
          <p:nvPr>
            <p:ph type="body" sz="quarter" idx="20"/>
          </p:nvPr>
        </p:nvSpPr>
        <p:spPr>
          <a:xfrm>
            <a:off x="8314799" y="3413554"/>
            <a:ext cx="3108853" cy="709733"/>
          </a:xfrm>
        </p:spPr>
        <p:txBody>
          <a:bodyPr>
            <a:normAutofit/>
          </a:bodyPr>
          <a:lstStyle>
            <a:lvl1pPr marL="0" indent="0">
              <a:buNone/>
              <a:defRPr sz="2000"/>
            </a:lvl1pPr>
          </a:lstStyle>
          <a:p>
            <a:pPr lvl="0"/>
            <a:endParaRPr lang="da-DK" dirty="0"/>
          </a:p>
        </p:txBody>
      </p:sp>
      <p:sp>
        <p:nvSpPr>
          <p:cNvPr id="41" name="Rektangel 40"/>
          <p:cNvSpPr/>
          <p:nvPr userDrawn="1"/>
        </p:nvSpPr>
        <p:spPr>
          <a:xfrm>
            <a:off x="713321" y="4568539"/>
            <a:ext cx="3299882" cy="8670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Pladsholder til tekst 14"/>
          <p:cNvSpPr>
            <a:spLocks noGrp="1"/>
          </p:cNvSpPr>
          <p:nvPr>
            <p:ph type="body" sz="quarter" idx="21"/>
          </p:nvPr>
        </p:nvSpPr>
        <p:spPr>
          <a:xfrm>
            <a:off x="779467" y="4658163"/>
            <a:ext cx="3108853" cy="709733"/>
          </a:xfrm>
        </p:spPr>
        <p:txBody>
          <a:bodyPr>
            <a:normAutofit/>
          </a:bodyPr>
          <a:lstStyle>
            <a:lvl1pPr marL="0" indent="0">
              <a:buNone/>
              <a:defRPr sz="2000"/>
            </a:lvl1pPr>
          </a:lstStyle>
          <a:p>
            <a:pPr lvl="0"/>
            <a:endParaRPr lang="da-DK" dirty="0"/>
          </a:p>
        </p:txBody>
      </p:sp>
      <p:sp>
        <p:nvSpPr>
          <p:cNvPr id="43" name="Rektangel 42"/>
          <p:cNvSpPr/>
          <p:nvPr userDrawn="1"/>
        </p:nvSpPr>
        <p:spPr>
          <a:xfrm>
            <a:off x="4480987" y="4568539"/>
            <a:ext cx="3299882" cy="8670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4" name="Pladsholder til tekst 14"/>
          <p:cNvSpPr>
            <a:spLocks noGrp="1"/>
          </p:cNvSpPr>
          <p:nvPr>
            <p:ph type="body" sz="quarter" idx="22"/>
          </p:nvPr>
        </p:nvSpPr>
        <p:spPr>
          <a:xfrm>
            <a:off x="4547133" y="4658163"/>
            <a:ext cx="3108853" cy="709733"/>
          </a:xfrm>
        </p:spPr>
        <p:txBody>
          <a:bodyPr>
            <a:normAutofit/>
          </a:bodyPr>
          <a:lstStyle>
            <a:lvl1pPr marL="0" indent="0">
              <a:buNone/>
              <a:defRPr sz="2000"/>
            </a:lvl1pPr>
          </a:lstStyle>
          <a:p>
            <a:pPr lvl="0"/>
            <a:endParaRPr lang="da-DK" dirty="0"/>
          </a:p>
        </p:txBody>
      </p:sp>
      <p:sp>
        <p:nvSpPr>
          <p:cNvPr id="45" name="Rektangel 44"/>
          <p:cNvSpPr/>
          <p:nvPr userDrawn="1"/>
        </p:nvSpPr>
        <p:spPr>
          <a:xfrm>
            <a:off x="8248653" y="4577015"/>
            <a:ext cx="3299882" cy="8670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6" name="Pladsholder til tekst 14"/>
          <p:cNvSpPr>
            <a:spLocks noGrp="1"/>
          </p:cNvSpPr>
          <p:nvPr>
            <p:ph type="body" sz="quarter" idx="23"/>
          </p:nvPr>
        </p:nvSpPr>
        <p:spPr>
          <a:xfrm>
            <a:off x="8314799" y="4666639"/>
            <a:ext cx="3108853" cy="709733"/>
          </a:xfrm>
        </p:spPr>
        <p:txBody>
          <a:bodyPr>
            <a:normAutofit/>
          </a:bodyPr>
          <a:lstStyle>
            <a:lvl1pPr marL="0" indent="0">
              <a:buNone/>
              <a:defRPr sz="2000"/>
            </a:lvl1pPr>
          </a:lstStyle>
          <a:p>
            <a:pPr lvl="0"/>
            <a:endParaRPr lang="da-DK" dirty="0"/>
          </a:p>
        </p:txBody>
      </p:sp>
    </p:spTree>
    <p:extLst>
      <p:ext uri="{BB962C8B-B14F-4D97-AF65-F5344CB8AC3E}">
        <p14:creationId xmlns:p14="http://schemas.microsoft.com/office/powerpoint/2010/main" val="316193460"/>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YT EMNE 1">
    <p:spTree>
      <p:nvGrpSpPr>
        <p:cNvPr id="1" name=""/>
        <p:cNvGrpSpPr/>
        <p:nvPr/>
      </p:nvGrpSpPr>
      <p:grpSpPr>
        <a:xfrm>
          <a:off x="0" y="0"/>
          <a:ext cx="0" cy="0"/>
          <a:chOff x="0" y="0"/>
          <a:chExt cx="0" cy="0"/>
        </a:xfrm>
      </p:grpSpPr>
      <p:pic>
        <p:nvPicPr>
          <p:cNvPr id="10" name="Bille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275" y="349250"/>
            <a:ext cx="10067925" cy="6115050"/>
          </a:xfrm>
          <a:prstGeom prst="rect">
            <a:avLst/>
          </a:prstGeom>
        </p:spPr>
      </p:pic>
      <p:sp>
        <p:nvSpPr>
          <p:cNvPr id="2" name="Rektangel 1"/>
          <p:cNvSpPr/>
          <p:nvPr userDrawn="1"/>
        </p:nvSpPr>
        <p:spPr>
          <a:xfrm>
            <a:off x="510709" y="698686"/>
            <a:ext cx="5683046" cy="11602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dato 2"/>
          <p:cNvSpPr>
            <a:spLocks noGrp="1"/>
          </p:cNvSpPr>
          <p:nvPr>
            <p:ph type="dt" sz="half" idx="10"/>
          </p:nvPr>
        </p:nvSpPr>
        <p:spPr/>
        <p:txBody>
          <a:bodyPr/>
          <a:lstStyle/>
          <a:p>
            <a:fld id="{85C47703-723C-4687-B077-BF2C7CFAC7A0}" type="datetimeFigureOut">
              <a:rPr lang="da-DK" smtClean="0"/>
              <a:t>03-06-2026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ACF0FDB-EE6D-401B-A71C-70ADE7E7BDE4}" type="slidenum">
              <a:rPr lang="da-DK" smtClean="0"/>
              <a:t>‹nr.›</a:t>
            </a:fld>
            <a:endParaRPr lang="da-DK"/>
          </a:p>
        </p:txBody>
      </p:sp>
      <p:sp>
        <p:nvSpPr>
          <p:cNvPr id="9" name="Pladsholder til indhold 8"/>
          <p:cNvSpPr>
            <a:spLocks noGrp="1"/>
          </p:cNvSpPr>
          <p:nvPr>
            <p:ph sz="quarter" idx="14" hasCustomPrompt="1"/>
          </p:nvPr>
        </p:nvSpPr>
        <p:spPr>
          <a:xfrm>
            <a:off x="510709" y="1229536"/>
            <a:ext cx="5683903" cy="629357"/>
          </a:xfrm>
          <a:noFill/>
        </p:spPr>
        <p:txBody>
          <a:bodyPr/>
          <a:lstStyle>
            <a:lvl1pPr marL="0" indent="0">
              <a:buNone/>
              <a:defRPr sz="3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Nyt emne </a:t>
            </a:r>
          </a:p>
        </p:txBody>
      </p:sp>
    </p:spTree>
    <p:extLst>
      <p:ext uri="{BB962C8B-B14F-4D97-AF65-F5344CB8AC3E}">
        <p14:creationId xmlns:p14="http://schemas.microsoft.com/office/powerpoint/2010/main" val="1979923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YT EMNE 2">
    <p:spTree>
      <p:nvGrpSpPr>
        <p:cNvPr id="1" name=""/>
        <p:cNvGrpSpPr/>
        <p:nvPr/>
      </p:nvGrpSpPr>
      <p:grpSpPr>
        <a:xfrm>
          <a:off x="0" y="0"/>
          <a:ext cx="0" cy="0"/>
          <a:chOff x="0" y="0"/>
          <a:chExt cx="0" cy="0"/>
        </a:xfrm>
      </p:grpSpPr>
      <p:pic>
        <p:nvPicPr>
          <p:cNvPr id="10" name="Bille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457" y="349250"/>
            <a:ext cx="10036629" cy="6115050"/>
          </a:xfrm>
          <a:prstGeom prst="rect">
            <a:avLst/>
          </a:prstGeom>
        </p:spPr>
      </p:pic>
      <p:sp>
        <p:nvSpPr>
          <p:cNvPr id="2" name="Rektangel 1"/>
          <p:cNvSpPr/>
          <p:nvPr userDrawn="1"/>
        </p:nvSpPr>
        <p:spPr>
          <a:xfrm>
            <a:off x="510709" y="698686"/>
            <a:ext cx="5683046" cy="11602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dato 2"/>
          <p:cNvSpPr>
            <a:spLocks noGrp="1"/>
          </p:cNvSpPr>
          <p:nvPr>
            <p:ph type="dt" sz="half" idx="10"/>
          </p:nvPr>
        </p:nvSpPr>
        <p:spPr/>
        <p:txBody>
          <a:bodyPr/>
          <a:lstStyle/>
          <a:p>
            <a:fld id="{85C47703-723C-4687-B077-BF2C7CFAC7A0}" type="datetimeFigureOut">
              <a:rPr lang="da-DK" smtClean="0"/>
              <a:t>03-06-2026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ACF0FDB-EE6D-401B-A71C-70ADE7E7BDE4}" type="slidenum">
              <a:rPr lang="da-DK" smtClean="0"/>
              <a:t>‹nr.›</a:t>
            </a:fld>
            <a:endParaRPr lang="da-DK"/>
          </a:p>
        </p:txBody>
      </p:sp>
      <p:sp>
        <p:nvSpPr>
          <p:cNvPr id="9" name="Pladsholder til indhold 8"/>
          <p:cNvSpPr>
            <a:spLocks noGrp="1"/>
          </p:cNvSpPr>
          <p:nvPr>
            <p:ph sz="quarter" idx="14" hasCustomPrompt="1"/>
          </p:nvPr>
        </p:nvSpPr>
        <p:spPr>
          <a:xfrm>
            <a:off x="510709" y="1229536"/>
            <a:ext cx="5683903" cy="629357"/>
          </a:xfrm>
          <a:noFill/>
        </p:spPr>
        <p:txBody>
          <a:bodyPr/>
          <a:lstStyle>
            <a:lvl1pPr marL="0" indent="0">
              <a:buNone/>
              <a:defRPr sz="3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Nyt emne </a:t>
            </a:r>
          </a:p>
        </p:txBody>
      </p:sp>
    </p:spTree>
    <p:extLst>
      <p:ext uri="{BB962C8B-B14F-4D97-AF65-F5344CB8AC3E}">
        <p14:creationId xmlns:p14="http://schemas.microsoft.com/office/powerpoint/2010/main" val="549554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MT SLIDE_3">
    <p:bg>
      <p:bgRef idx="1002">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831850" y="354636"/>
            <a:ext cx="6402668" cy="963539"/>
          </a:xfrm>
          <a:solidFill>
            <a:schemeClr val="bg1"/>
          </a:solidFill>
        </p:spPr>
        <p:txBody>
          <a:bodyPr anchor="b">
            <a:normAutofit/>
          </a:bodyPr>
          <a:lstStyle>
            <a:lvl1pPr>
              <a:defRPr sz="3600" b="0"/>
            </a:lvl1pPr>
          </a:lstStyle>
          <a:p>
            <a:endParaRPr lang="da-DK" dirty="0"/>
          </a:p>
        </p:txBody>
      </p:sp>
      <p:sp>
        <p:nvSpPr>
          <p:cNvPr id="4" name="Pladsholder til dato 3"/>
          <p:cNvSpPr>
            <a:spLocks noGrp="1"/>
          </p:cNvSpPr>
          <p:nvPr>
            <p:ph type="dt" sz="half" idx="10"/>
          </p:nvPr>
        </p:nvSpPr>
        <p:spPr>
          <a:xfrm>
            <a:off x="831850" y="6492875"/>
            <a:ext cx="2743200" cy="365125"/>
          </a:xfrm>
        </p:spPr>
        <p:txBody>
          <a:bodyPr/>
          <a:lstStyle/>
          <a:p>
            <a:fld id="{85C47703-723C-4687-B077-BF2C7CFAC7A0}" type="datetimeFigureOut">
              <a:rPr lang="da-DK" smtClean="0"/>
              <a:t>03-06-2026</a:t>
            </a:fld>
            <a:endParaRPr lang="da-DK"/>
          </a:p>
        </p:txBody>
      </p:sp>
      <p:sp>
        <p:nvSpPr>
          <p:cNvPr id="5" name="Pladsholder til sidefod 4"/>
          <p:cNvSpPr>
            <a:spLocks noGrp="1"/>
          </p:cNvSpPr>
          <p:nvPr>
            <p:ph type="ftr" sz="quarter" idx="11"/>
          </p:nvPr>
        </p:nvSpPr>
        <p:spPr>
          <a:xfrm>
            <a:off x="4032250" y="6492875"/>
            <a:ext cx="4114800" cy="365125"/>
          </a:xfrm>
        </p:spPr>
        <p:txBody>
          <a:bodyPr/>
          <a:lstStyle/>
          <a:p>
            <a:endParaRPr lang="da-DK"/>
          </a:p>
        </p:txBody>
      </p:sp>
      <p:sp>
        <p:nvSpPr>
          <p:cNvPr id="6" name="Pladsholder til slidenummer 5"/>
          <p:cNvSpPr>
            <a:spLocks noGrp="1"/>
          </p:cNvSpPr>
          <p:nvPr>
            <p:ph type="sldNum" sz="quarter" idx="12"/>
          </p:nvPr>
        </p:nvSpPr>
        <p:spPr>
          <a:xfrm>
            <a:off x="8604250" y="6492875"/>
            <a:ext cx="2743200" cy="365125"/>
          </a:xfrm>
        </p:spPr>
        <p:txBody>
          <a:bodyPr/>
          <a:lstStyle/>
          <a:p>
            <a:fld id="{EACF0FDB-EE6D-401B-A71C-70ADE7E7BDE4}" type="slidenum">
              <a:rPr lang="da-DK" smtClean="0"/>
              <a:t>‹nr.›</a:t>
            </a:fld>
            <a:endParaRPr lang="da-DK"/>
          </a:p>
        </p:txBody>
      </p:sp>
      <p:sp>
        <p:nvSpPr>
          <p:cNvPr id="10" name="Rektangel 9"/>
          <p:cNvSpPr/>
          <p:nvPr userDrawn="1"/>
        </p:nvSpPr>
        <p:spPr>
          <a:xfrm rot="10800000">
            <a:off x="769097" y="1330367"/>
            <a:ext cx="1185405" cy="45719"/>
          </a:xfrm>
          <a:prstGeom prst="rect">
            <a:avLst/>
          </a:prstGeom>
          <a:solidFill>
            <a:srgbClr val="0534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rgbClr val="C56704"/>
              </a:solidFill>
            </a:endParaRPr>
          </a:p>
        </p:txBody>
      </p:sp>
      <p:sp>
        <p:nvSpPr>
          <p:cNvPr id="7" name="Pladsholder til tekst 6"/>
          <p:cNvSpPr>
            <a:spLocks noGrp="1"/>
          </p:cNvSpPr>
          <p:nvPr>
            <p:ph type="body" sz="quarter" idx="13"/>
          </p:nvPr>
        </p:nvSpPr>
        <p:spPr>
          <a:xfrm>
            <a:off x="769096" y="1894067"/>
            <a:ext cx="4806950" cy="3989388"/>
          </a:xfrm>
        </p:spPr>
        <p:txBody>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tekst 6"/>
          <p:cNvSpPr>
            <a:spLocks noGrp="1"/>
          </p:cNvSpPr>
          <p:nvPr>
            <p:ph type="body" sz="quarter" idx="14"/>
          </p:nvPr>
        </p:nvSpPr>
        <p:spPr>
          <a:xfrm>
            <a:off x="6089650" y="1894067"/>
            <a:ext cx="4806950" cy="39893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90817629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YT EMNE 3">
    <p:spTree>
      <p:nvGrpSpPr>
        <p:cNvPr id="1" name=""/>
        <p:cNvGrpSpPr/>
        <p:nvPr/>
      </p:nvGrpSpPr>
      <p:grpSpPr>
        <a:xfrm>
          <a:off x="0" y="0"/>
          <a:ext cx="0" cy="0"/>
          <a:chOff x="0" y="0"/>
          <a:chExt cx="0" cy="0"/>
        </a:xfrm>
      </p:grpSpPr>
      <p:pic>
        <p:nvPicPr>
          <p:cNvPr id="10" name="Billed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87" t="11038" r="87" b="8090"/>
          <a:stretch/>
        </p:blipFill>
        <p:spPr>
          <a:xfrm>
            <a:off x="1077686" y="348343"/>
            <a:ext cx="10069286" cy="6117772"/>
          </a:xfrm>
          <a:prstGeom prst="rect">
            <a:avLst/>
          </a:prstGeom>
        </p:spPr>
      </p:pic>
      <p:sp>
        <p:nvSpPr>
          <p:cNvPr id="2" name="Rektangel 1"/>
          <p:cNvSpPr/>
          <p:nvPr userDrawn="1"/>
        </p:nvSpPr>
        <p:spPr>
          <a:xfrm>
            <a:off x="510709" y="698686"/>
            <a:ext cx="5683046" cy="11602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dato 2"/>
          <p:cNvSpPr>
            <a:spLocks noGrp="1"/>
          </p:cNvSpPr>
          <p:nvPr>
            <p:ph type="dt" sz="half" idx="10"/>
          </p:nvPr>
        </p:nvSpPr>
        <p:spPr/>
        <p:txBody>
          <a:bodyPr/>
          <a:lstStyle/>
          <a:p>
            <a:fld id="{85C47703-723C-4687-B077-BF2C7CFAC7A0}" type="datetimeFigureOut">
              <a:rPr lang="da-DK" smtClean="0"/>
              <a:t>03-06-2026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ACF0FDB-EE6D-401B-A71C-70ADE7E7BDE4}" type="slidenum">
              <a:rPr lang="da-DK" smtClean="0"/>
              <a:t>‹nr.›</a:t>
            </a:fld>
            <a:endParaRPr lang="da-DK"/>
          </a:p>
        </p:txBody>
      </p:sp>
      <p:sp>
        <p:nvSpPr>
          <p:cNvPr id="9" name="Pladsholder til indhold 8"/>
          <p:cNvSpPr>
            <a:spLocks noGrp="1"/>
          </p:cNvSpPr>
          <p:nvPr>
            <p:ph sz="quarter" idx="14" hasCustomPrompt="1"/>
          </p:nvPr>
        </p:nvSpPr>
        <p:spPr>
          <a:xfrm>
            <a:off x="510709" y="1229536"/>
            <a:ext cx="5683903" cy="629357"/>
          </a:xfrm>
          <a:noFill/>
        </p:spPr>
        <p:txBody>
          <a:bodyPr/>
          <a:lstStyle>
            <a:lvl1pPr marL="0" indent="0">
              <a:buNone/>
              <a:defRPr sz="3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Nyt emne </a:t>
            </a:r>
          </a:p>
        </p:txBody>
      </p:sp>
    </p:spTree>
    <p:extLst>
      <p:ext uri="{BB962C8B-B14F-4D97-AF65-F5344CB8AC3E}">
        <p14:creationId xmlns:p14="http://schemas.microsoft.com/office/powerpoint/2010/main" val="520649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YT EMNE 4">
    <p:spTree>
      <p:nvGrpSpPr>
        <p:cNvPr id="1" name=""/>
        <p:cNvGrpSpPr/>
        <p:nvPr/>
      </p:nvGrpSpPr>
      <p:grpSpPr>
        <a:xfrm>
          <a:off x="0" y="0"/>
          <a:ext cx="0" cy="0"/>
          <a:chOff x="0" y="0"/>
          <a:chExt cx="0" cy="0"/>
        </a:xfrm>
      </p:grpSpPr>
      <p:pic>
        <p:nvPicPr>
          <p:cNvPr id="10" name="Bille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342" y="348343"/>
            <a:ext cx="10036629" cy="6117772"/>
          </a:xfrm>
          <a:prstGeom prst="rect">
            <a:avLst/>
          </a:prstGeom>
        </p:spPr>
      </p:pic>
      <p:sp>
        <p:nvSpPr>
          <p:cNvPr id="2" name="Rektangel 1"/>
          <p:cNvSpPr/>
          <p:nvPr userDrawn="1"/>
        </p:nvSpPr>
        <p:spPr>
          <a:xfrm>
            <a:off x="510709" y="698686"/>
            <a:ext cx="5683046" cy="11602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dato 2"/>
          <p:cNvSpPr>
            <a:spLocks noGrp="1"/>
          </p:cNvSpPr>
          <p:nvPr>
            <p:ph type="dt" sz="half" idx="10"/>
          </p:nvPr>
        </p:nvSpPr>
        <p:spPr/>
        <p:txBody>
          <a:bodyPr/>
          <a:lstStyle/>
          <a:p>
            <a:fld id="{85C47703-723C-4687-B077-BF2C7CFAC7A0}" type="datetimeFigureOut">
              <a:rPr lang="da-DK" smtClean="0"/>
              <a:t>03-06-2026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ACF0FDB-EE6D-401B-A71C-70ADE7E7BDE4}" type="slidenum">
              <a:rPr lang="da-DK" smtClean="0"/>
              <a:t>‹nr.›</a:t>
            </a:fld>
            <a:endParaRPr lang="da-DK"/>
          </a:p>
        </p:txBody>
      </p:sp>
      <p:sp>
        <p:nvSpPr>
          <p:cNvPr id="9" name="Pladsholder til indhold 8"/>
          <p:cNvSpPr>
            <a:spLocks noGrp="1"/>
          </p:cNvSpPr>
          <p:nvPr>
            <p:ph sz="quarter" idx="14" hasCustomPrompt="1"/>
          </p:nvPr>
        </p:nvSpPr>
        <p:spPr>
          <a:xfrm>
            <a:off x="510709" y="1229536"/>
            <a:ext cx="5683903" cy="629357"/>
          </a:xfrm>
          <a:noFill/>
        </p:spPr>
        <p:txBody>
          <a:bodyPr/>
          <a:lstStyle>
            <a:lvl1pPr marL="0" indent="0">
              <a:buNone/>
              <a:defRPr sz="3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Nyt emne </a:t>
            </a:r>
          </a:p>
        </p:txBody>
      </p:sp>
    </p:spTree>
    <p:extLst>
      <p:ext uri="{BB962C8B-B14F-4D97-AF65-F5344CB8AC3E}">
        <p14:creationId xmlns:p14="http://schemas.microsoft.com/office/powerpoint/2010/main" val="1966762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AUSE SLIDE 1 ">
    <p:spTree>
      <p:nvGrpSpPr>
        <p:cNvPr id="1" name=""/>
        <p:cNvGrpSpPr/>
        <p:nvPr/>
      </p:nvGrpSpPr>
      <p:grpSpPr>
        <a:xfrm>
          <a:off x="0" y="0"/>
          <a:ext cx="0" cy="0"/>
          <a:chOff x="0" y="0"/>
          <a:chExt cx="0" cy="0"/>
        </a:xfrm>
      </p:grpSpPr>
      <p:pic>
        <p:nvPicPr>
          <p:cNvPr id="22" name="Billed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3524" t="225" r="21205" b="28186"/>
          <a:stretch/>
        </p:blipFill>
        <p:spPr>
          <a:xfrm>
            <a:off x="1572281" y="28"/>
            <a:ext cx="10619719" cy="6912429"/>
          </a:xfrm>
          <a:prstGeom prst="rect">
            <a:avLst/>
          </a:prstGeom>
        </p:spPr>
      </p:pic>
      <p:sp>
        <p:nvSpPr>
          <p:cNvPr id="2" name="Pladsholder til dato 1"/>
          <p:cNvSpPr>
            <a:spLocks noGrp="1"/>
          </p:cNvSpPr>
          <p:nvPr>
            <p:ph type="dt" sz="half" idx="10"/>
          </p:nvPr>
        </p:nvSpPr>
        <p:spPr/>
        <p:txBody>
          <a:bodyPr/>
          <a:lstStyle/>
          <a:p>
            <a:fld id="{85C47703-723C-4687-B077-BF2C7CFAC7A0}" type="datetimeFigureOut">
              <a:rPr lang="da-DK" smtClean="0"/>
              <a:t>03-06-2026</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EACF0FDB-EE6D-401B-A71C-70ADE7E7BDE4}" type="slidenum">
              <a:rPr lang="da-DK" smtClean="0"/>
              <a:t>‹nr.›</a:t>
            </a:fld>
            <a:endParaRPr lang="da-DK"/>
          </a:p>
        </p:txBody>
      </p:sp>
      <p:pic>
        <p:nvPicPr>
          <p:cNvPr id="7" name="Bille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1047" y="5972576"/>
            <a:ext cx="770203" cy="767547"/>
          </a:xfrm>
          <a:prstGeom prst="rect">
            <a:avLst/>
          </a:prstGeom>
        </p:spPr>
      </p:pic>
      <p:grpSp>
        <p:nvGrpSpPr>
          <p:cNvPr id="18" name="Gruppe 17"/>
          <p:cNvGrpSpPr/>
          <p:nvPr userDrawn="1"/>
        </p:nvGrpSpPr>
        <p:grpSpPr>
          <a:xfrm>
            <a:off x="-5895" y="-18543"/>
            <a:ext cx="10700657" cy="6931000"/>
            <a:chOff x="0" y="-18746"/>
            <a:chExt cx="10114497" cy="7029662"/>
          </a:xfrm>
          <a:solidFill>
            <a:schemeClr val="bg2"/>
          </a:solidFill>
        </p:grpSpPr>
        <p:sp>
          <p:nvSpPr>
            <p:cNvPr id="20" name="Rektangel 19"/>
            <p:cNvSpPr/>
            <p:nvPr userDrawn="1"/>
          </p:nvSpPr>
          <p:spPr>
            <a:xfrm>
              <a:off x="0" y="119"/>
              <a:ext cx="5112119" cy="7010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tvinklet trekant 20"/>
            <p:cNvSpPr/>
            <p:nvPr userDrawn="1"/>
          </p:nvSpPr>
          <p:spPr>
            <a:xfrm>
              <a:off x="5112119" y="-18746"/>
              <a:ext cx="5002378" cy="7029661"/>
            </a:xfrm>
            <a:prstGeom prst="rtTriangle">
              <a:avLst/>
            </a:prstGeom>
            <a:grpFill/>
            <a:ln>
              <a:noFill/>
            </a:ln>
            <a:effectLst>
              <a:outerShdw blurRad="50800" dist="38100" algn="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 name="Pladsholder til tekst 13"/>
          <p:cNvSpPr>
            <a:spLocks noGrp="1"/>
          </p:cNvSpPr>
          <p:nvPr userDrawn="1">
            <p:ph type="body" sz="quarter" idx="13" hasCustomPrompt="1"/>
          </p:nvPr>
        </p:nvSpPr>
        <p:spPr>
          <a:xfrm>
            <a:off x="1480457" y="4072203"/>
            <a:ext cx="3167743" cy="714744"/>
          </a:xfrm>
        </p:spPr>
        <p:txBody>
          <a:bodyPr>
            <a:normAutofit/>
          </a:bodyPr>
          <a:lstStyle>
            <a:lvl1pPr marL="0" indent="0">
              <a:buNone/>
              <a:tabLst>
                <a:tab pos="2243138" algn="l"/>
              </a:tabLst>
              <a:defRPr sz="6000" b="0" spc="600" baseline="0"/>
            </a:lvl1pPr>
          </a:lstStyle>
          <a:p>
            <a:pPr lvl="0"/>
            <a:r>
              <a:rPr lang="da-DK" dirty="0"/>
              <a:t>PAUSE!</a:t>
            </a:r>
          </a:p>
        </p:txBody>
      </p:sp>
      <p:sp>
        <p:nvSpPr>
          <p:cNvPr id="19" name="Forbindelse 18"/>
          <p:cNvSpPr/>
          <p:nvPr userDrawn="1"/>
        </p:nvSpPr>
        <p:spPr>
          <a:xfrm>
            <a:off x="1815801" y="974319"/>
            <a:ext cx="2497054" cy="2458002"/>
          </a:xfrm>
          <a:prstGeom prst="flowChartConnector">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Pladsholder til tekst 22"/>
          <p:cNvSpPr>
            <a:spLocks noGrp="1"/>
          </p:cNvSpPr>
          <p:nvPr userDrawn="1">
            <p:ph type="body" sz="quarter" idx="14" hasCustomPrompt="1"/>
          </p:nvPr>
        </p:nvSpPr>
        <p:spPr>
          <a:xfrm>
            <a:off x="646818" y="5114448"/>
            <a:ext cx="5307667" cy="457200"/>
          </a:xfrm>
        </p:spPr>
        <p:txBody>
          <a:bodyPr>
            <a:noAutofit/>
          </a:bodyPr>
          <a:lstStyle>
            <a:lvl1pPr marL="0" indent="0">
              <a:buNone/>
              <a:defRPr sz="2400" baseline="0">
                <a:solidFill>
                  <a:schemeClr val="accent2"/>
                </a:solidFill>
              </a:defRPr>
            </a:lvl1pPr>
          </a:lstStyle>
          <a:p>
            <a:pPr lvl="0"/>
            <a:r>
              <a:rPr lang="da-DK" dirty="0"/>
              <a:t>Lad os mødes igen om xx minutter</a:t>
            </a:r>
          </a:p>
        </p:txBody>
      </p:sp>
      <p:pic>
        <p:nvPicPr>
          <p:cNvPr id="11" name="Billed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325" y="-717145"/>
            <a:ext cx="6798581" cy="6798581"/>
          </a:xfrm>
          <a:prstGeom prst="rect">
            <a:avLst/>
          </a:prstGeom>
          <a:noFill/>
        </p:spPr>
      </p:pic>
    </p:spTree>
    <p:extLst>
      <p:ext uri="{BB962C8B-B14F-4D97-AF65-F5344CB8AC3E}">
        <p14:creationId xmlns:p14="http://schemas.microsoft.com/office/powerpoint/2010/main" val="1630055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USE SLIDE 2">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85C47703-723C-4687-B077-BF2C7CFAC7A0}" type="datetimeFigureOut">
              <a:rPr lang="da-DK" smtClean="0"/>
              <a:t>03-06-2026</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EACF0FDB-EE6D-401B-A71C-70ADE7E7BDE4}" type="slidenum">
              <a:rPr lang="da-DK" smtClean="0"/>
              <a:t>‹nr.›</a:t>
            </a:fld>
            <a:endParaRPr lang="da-DK"/>
          </a:p>
        </p:txBody>
      </p:sp>
      <p:pic>
        <p:nvPicPr>
          <p:cNvPr id="6" name="Billed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3524" t="225" r="21205" b="28186"/>
          <a:stretch/>
        </p:blipFill>
        <p:spPr>
          <a:xfrm>
            <a:off x="0" y="-66675"/>
            <a:ext cx="12192000" cy="6912429"/>
          </a:xfrm>
          <a:prstGeom prst="rect">
            <a:avLst/>
          </a:prstGeom>
        </p:spPr>
      </p:pic>
      <p:sp>
        <p:nvSpPr>
          <p:cNvPr id="14" name="Pladsholder til tekst 13"/>
          <p:cNvSpPr>
            <a:spLocks noGrp="1"/>
          </p:cNvSpPr>
          <p:nvPr>
            <p:ph type="body" sz="quarter" idx="13" hasCustomPrompt="1"/>
          </p:nvPr>
        </p:nvSpPr>
        <p:spPr>
          <a:xfrm>
            <a:off x="999027" y="1828337"/>
            <a:ext cx="4359200" cy="1045492"/>
          </a:xfrm>
        </p:spPr>
        <p:txBody>
          <a:bodyPr>
            <a:noAutofit/>
          </a:bodyPr>
          <a:lstStyle>
            <a:lvl1pPr marL="0" indent="0">
              <a:buNone/>
              <a:tabLst>
                <a:tab pos="2243138" algn="l"/>
              </a:tabLst>
              <a:defRPr sz="8000" b="0" spc="600" baseline="0">
                <a:solidFill>
                  <a:schemeClr val="bg1"/>
                </a:solidFill>
              </a:defRPr>
            </a:lvl1pPr>
          </a:lstStyle>
          <a:p>
            <a:pPr lvl="0"/>
            <a:r>
              <a:rPr lang="da-DK" dirty="0"/>
              <a:t>PAUSE!</a:t>
            </a:r>
          </a:p>
        </p:txBody>
      </p:sp>
      <p:sp>
        <p:nvSpPr>
          <p:cNvPr id="23" name="Pladsholder til tekst 22"/>
          <p:cNvSpPr>
            <a:spLocks noGrp="1"/>
          </p:cNvSpPr>
          <p:nvPr>
            <p:ph type="body" sz="quarter" idx="14" hasCustomPrompt="1"/>
          </p:nvPr>
        </p:nvSpPr>
        <p:spPr>
          <a:xfrm>
            <a:off x="524794" y="3160939"/>
            <a:ext cx="5307667" cy="457200"/>
          </a:xfrm>
        </p:spPr>
        <p:txBody>
          <a:bodyPr>
            <a:noAutofit/>
          </a:bodyPr>
          <a:lstStyle>
            <a:lvl1pPr marL="0" indent="0">
              <a:buNone/>
              <a:defRPr sz="2400" baseline="0">
                <a:solidFill>
                  <a:schemeClr val="accent4"/>
                </a:solidFill>
              </a:defRPr>
            </a:lvl1pPr>
          </a:lstStyle>
          <a:p>
            <a:pPr lvl="0"/>
            <a:r>
              <a:rPr lang="da-DK" dirty="0"/>
              <a:t>Lad os mødes igen om xx minutter</a:t>
            </a:r>
          </a:p>
        </p:txBody>
      </p:sp>
      <p:pic>
        <p:nvPicPr>
          <p:cNvPr id="7" name="Bille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1047" y="5972576"/>
            <a:ext cx="770203" cy="767547"/>
          </a:xfrm>
          <a:prstGeom prst="rect">
            <a:avLst/>
          </a:prstGeom>
        </p:spPr>
      </p:pic>
    </p:spTree>
    <p:extLst>
      <p:ext uri="{BB962C8B-B14F-4D97-AF65-F5344CB8AC3E}">
        <p14:creationId xmlns:p14="http://schemas.microsoft.com/office/powerpoint/2010/main" val="32093915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FSLUTNINGSSLIDE ">
    <p:spTree>
      <p:nvGrpSpPr>
        <p:cNvPr id="1" name=""/>
        <p:cNvGrpSpPr/>
        <p:nvPr/>
      </p:nvGrpSpPr>
      <p:grpSpPr>
        <a:xfrm>
          <a:off x="0" y="0"/>
          <a:ext cx="0" cy="0"/>
          <a:chOff x="0" y="0"/>
          <a:chExt cx="0" cy="0"/>
        </a:xfrm>
      </p:grpSpPr>
      <p:pic>
        <p:nvPicPr>
          <p:cNvPr id="15" name="Billed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 t="472" r="352" b="16208"/>
          <a:stretch/>
        </p:blipFill>
        <p:spPr>
          <a:xfrm>
            <a:off x="0" y="0"/>
            <a:ext cx="12213771" cy="6847114"/>
          </a:xfrm>
          <a:prstGeom prst="rect">
            <a:avLst/>
          </a:prstGeom>
        </p:spPr>
      </p:pic>
      <p:sp>
        <p:nvSpPr>
          <p:cNvPr id="12" name="Rektangel 11"/>
          <p:cNvSpPr/>
          <p:nvPr userDrawn="1"/>
        </p:nvSpPr>
        <p:spPr>
          <a:xfrm>
            <a:off x="-21771" y="0"/>
            <a:ext cx="12235542" cy="6858000"/>
          </a:xfrm>
          <a:prstGeom prst="rect">
            <a:avLst/>
          </a:prstGeom>
          <a:solidFill>
            <a:schemeClr val="accent4">
              <a:alpha val="64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3" name="Pladsholder til dato 2"/>
          <p:cNvSpPr>
            <a:spLocks noGrp="1"/>
          </p:cNvSpPr>
          <p:nvPr>
            <p:ph type="dt" sz="half" idx="10"/>
          </p:nvPr>
        </p:nvSpPr>
        <p:spPr/>
        <p:txBody>
          <a:bodyPr/>
          <a:lstStyle/>
          <a:p>
            <a:fld id="{85C47703-723C-4687-B077-BF2C7CFAC7A0}" type="datetimeFigureOut">
              <a:rPr lang="da-DK" smtClean="0"/>
              <a:t>03-06-2026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ACF0FDB-EE6D-401B-A71C-70ADE7E7BDE4}" type="slidenum">
              <a:rPr lang="da-DK" smtClean="0"/>
              <a:t>‹nr.›</a:t>
            </a:fld>
            <a:endParaRPr lang="da-DK"/>
          </a:p>
        </p:txBody>
      </p:sp>
      <p:sp>
        <p:nvSpPr>
          <p:cNvPr id="13" name="Rektangel 12"/>
          <p:cNvSpPr/>
          <p:nvPr userDrawn="1"/>
        </p:nvSpPr>
        <p:spPr>
          <a:xfrm>
            <a:off x="0"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60688" y="5966004"/>
            <a:ext cx="776986" cy="776649"/>
          </a:xfrm>
          <a:prstGeom prst="rect">
            <a:avLst/>
          </a:prstGeom>
        </p:spPr>
      </p:pic>
      <p:sp>
        <p:nvSpPr>
          <p:cNvPr id="18" name="Pladsholder til tekst 13"/>
          <p:cNvSpPr>
            <a:spLocks noGrp="1"/>
          </p:cNvSpPr>
          <p:nvPr>
            <p:ph type="body" sz="quarter" idx="13" hasCustomPrompt="1"/>
          </p:nvPr>
        </p:nvSpPr>
        <p:spPr>
          <a:xfrm>
            <a:off x="3444099" y="1298548"/>
            <a:ext cx="5303802" cy="2383490"/>
          </a:xfrm>
        </p:spPr>
        <p:txBody>
          <a:bodyPr>
            <a:noAutofit/>
          </a:bodyPr>
          <a:lstStyle>
            <a:lvl1pPr marL="0" indent="0" algn="ctr">
              <a:buNone/>
              <a:tabLst>
                <a:tab pos="2243138" algn="l"/>
              </a:tabLst>
              <a:defRPr sz="8000" b="0" spc="600" baseline="0">
                <a:solidFill>
                  <a:schemeClr val="bg1"/>
                </a:solidFill>
              </a:defRPr>
            </a:lvl1pPr>
          </a:lstStyle>
          <a:p>
            <a:pPr lvl="0"/>
            <a:r>
              <a:rPr lang="da-DK" dirty="0"/>
              <a:t>Tak for i dag!</a:t>
            </a:r>
          </a:p>
        </p:txBody>
      </p:sp>
      <p:sp>
        <p:nvSpPr>
          <p:cNvPr id="20" name="Pladsholder til tekst 19"/>
          <p:cNvSpPr>
            <a:spLocks noGrp="1"/>
          </p:cNvSpPr>
          <p:nvPr>
            <p:ph type="body" sz="quarter" idx="14" hasCustomPrompt="1"/>
          </p:nvPr>
        </p:nvSpPr>
        <p:spPr>
          <a:xfrm>
            <a:off x="3444099" y="3921751"/>
            <a:ext cx="5303838" cy="914400"/>
          </a:xfrm>
        </p:spPr>
        <p:txBody>
          <a:bodyPr/>
          <a:lstStyle>
            <a:lvl1pPr marL="0" indent="0" algn="ctr">
              <a:buNone/>
              <a:defRPr baseline="0">
                <a:solidFill>
                  <a:schemeClr val="bg1"/>
                </a:solidFill>
              </a:defRPr>
            </a:lvl1pPr>
          </a:lstStyle>
          <a:p>
            <a:pPr lvl="0"/>
            <a:r>
              <a:rPr lang="da-DK" dirty="0"/>
              <a:t>Indsæt selv tekst her</a:t>
            </a:r>
          </a:p>
        </p:txBody>
      </p:sp>
    </p:spTree>
    <p:extLst>
      <p:ext uri="{BB962C8B-B14F-4D97-AF65-F5344CB8AC3E}">
        <p14:creationId xmlns:p14="http://schemas.microsoft.com/office/powerpoint/2010/main" val="1062776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FSLUTNINGSSLIDE 2">
    <p:spTree>
      <p:nvGrpSpPr>
        <p:cNvPr id="1" name=""/>
        <p:cNvGrpSpPr/>
        <p:nvPr/>
      </p:nvGrpSpPr>
      <p:grpSpPr>
        <a:xfrm>
          <a:off x="0" y="0"/>
          <a:ext cx="0" cy="0"/>
          <a:chOff x="0" y="0"/>
          <a:chExt cx="0" cy="0"/>
        </a:xfrm>
      </p:grpSpPr>
      <p:pic>
        <p:nvPicPr>
          <p:cNvPr id="15" name="Billed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13730" r="322" b="2772"/>
          <a:stretch/>
        </p:blipFill>
        <p:spPr>
          <a:xfrm>
            <a:off x="1" y="0"/>
            <a:ext cx="12192000" cy="6858000"/>
          </a:xfrm>
          <a:prstGeom prst="rect">
            <a:avLst/>
          </a:prstGeom>
        </p:spPr>
      </p:pic>
      <p:sp>
        <p:nvSpPr>
          <p:cNvPr id="12" name="Rektangel 11"/>
          <p:cNvSpPr/>
          <p:nvPr userDrawn="1"/>
        </p:nvSpPr>
        <p:spPr>
          <a:xfrm>
            <a:off x="0" y="0"/>
            <a:ext cx="12192000" cy="6858000"/>
          </a:xfrm>
          <a:prstGeom prst="rect">
            <a:avLst/>
          </a:prstGeom>
          <a:solidFill>
            <a:schemeClr val="tx1">
              <a:alpha val="64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3" name="Pladsholder til dato 2"/>
          <p:cNvSpPr>
            <a:spLocks noGrp="1"/>
          </p:cNvSpPr>
          <p:nvPr>
            <p:ph type="dt" sz="half" idx="10"/>
          </p:nvPr>
        </p:nvSpPr>
        <p:spPr/>
        <p:txBody>
          <a:bodyPr/>
          <a:lstStyle/>
          <a:p>
            <a:fld id="{85C47703-723C-4687-B077-BF2C7CFAC7A0}" type="datetimeFigureOut">
              <a:rPr lang="da-DK" smtClean="0"/>
              <a:t>03-06-2026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ACF0FDB-EE6D-401B-A71C-70ADE7E7BDE4}" type="slidenum">
              <a:rPr lang="da-DK" smtClean="0"/>
              <a:t>‹nr.›</a:t>
            </a:fld>
            <a:endParaRPr lang="da-DK"/>
          </a:p>
        </p:txBody>
      </p:sp>
      <p:sp>
        <p:nvSpPr>
          <p:cNvPr id="13" name="Rektangel 12"/>
          <p:cNvSpPr/>
          <p:nvPr userDrawn="1"/>
        </p:nvSpPr>
        <p:spPr>
          <a:xfrm>
            <a:off x="0"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60688" y="5966004"/>
            <a:ext cx="776986" cy="776649"/>
          </a:xfrm>
          <a:prstGeom prst="rect">
            <a:avLst/>
          </a:prstGeom>
        </p:spPr>
      </p:pic>
      <p:sp>
        <p:nvSpPr>
          <p:cNvPr id="18" name="Pladsholder til tekst 13"/>
          <p:cNvSpPr>
            <a:spLocks noGrp="1"/>
          </p:cNvSpPr>
          <p:nvPr>
            <p:ph type="body" sz="quarter" idx="13" hasCustomPrompt="1"/>
          </p:nvPr>
        </p:nvSpPr>
        <p:spPr>
          <a:xfrm>
            <a:off x="3444099" y="1298548"/>
            <a:ext cx="5303802" cy="2383490"/>
          </a:xfrm>
        </p:spPr>
        <p:txBody>
          <a:bodyPr>
            <a:noAutofit/>
          </a:bodyPr>
          <a:lstStyle>
            <a:lvl1pPr marL="0" indent="0" algn="ctr">
              <a:buNone/>
              <a:tabLst>
                <a:tab pos="2243138" algn="l"/>
              </a:tabLst>
              <a:defRPr sz="8000" b="0" spc="600" baseline="0">
                <a:solidFill>
                  <a:schemeClr val="bg1"/>
                </a:solidFill>
              </a:defRPr>
            </a:lvl1pPr>
          </a:lstStyle>
          <a:p>
            <a:pPr lvl="0"/>
            <a:r>
              <a:rPr lang="da-DK" dirty="0"/>
              <a:t>Tak for i dag!</a:t>
            </a:r>
          </a:p>
        </p:txBody>
      </p:sp>
      <p:sp>
        <p:nvSpPr>
          <p:cNvPr id="20" name="Pladsholder til tekst 19"/>
          <p:cNvSpPr>
            <a:spLocks noGrp="1"/>
          </p:cNvSpPr>
          <p:nvPr>
            <p:ph type="body" sz="quarter" idx="14" hasCustomPrompt="1"/>
          </p:nvPr>
        </p:nvSpPr>
        <p:spPr>
          <a:xfrm>
            <a:off x="3444099" y="3921751"/>
            <a:ext cx="5303838" cy="914400"/>
          </a:xfrm>
        </p:spPr>
        <p:txBody>
          <a:bodyPr/>
          <a:lstStyle>
            <a:lvl1pPr marL="0" indent="0" algn="ctr">
              <a:buNone/>
              <a:defRPr baseline="0">
                <a:solidFill>
                  <a:schemeClr val="bg1"/>
                </a:solidFill>
              </a:defRPr>
            </a:lvl1pPr>
          </a:lstStyle>
          <a:p>
            <a:pPr lvl="0"/>
            <a:r>
              <a:rPr lang="da-DK" dirty="0"/>
              <a:t>Indsæt selv tekst her</a:t>
            </a:r>
          </a:p>
        </p:txBody>
      </p:sp>
    </p:spTree>
    <p:extLst>
      <p:ext uri="{BB962C8B-B14F-4D97-AF65-F5344CB8AC3E}">
        <p14:creationId xmlns:p14="http://schemas.microsoft.com/office/powerpoint/2010/main" val="33698682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ULLETPOINTS 1 - selvvalgt billede">
  <p:cSld name="1_BULLETPOINTS 1 - selvvalgt billede">
    <p:bg>
      <p:bgPr>
        <a:solidFill>
          <a:schemeClr val="lt1"/>
        </a:solidFill>
        <a:effectLst/>
      </p:bgPr>
    </p:bg>
    <p:spTree>
      <p:nvGrpSpPr>
        <p:cNvPr id="1" name="Shape 118"/>
        <p:cNvGrpSpPr/>
        <p:nvPr/>
      </p:nvGrpSpPr>
      <p:grpSpPr>
        <a:xfrm>
          <a:off x="0" y="0"/>
          <a:ext cx="0" cy="0"/>
          <a:chOff x="0" y="0"/>
          <a:chExt cx="0" cy="0"/>
        </a:xfrm>
      </p:grpSpPr>
      <p:sp>
        <p:nvSpPr>
          <p:cNvPr id="119" name="Google Shape;119;p13"/>
          <p:cNvSpPr>
            <a:spLocks noGrp="1"/>
          </p:cNvSpPr>
          <p:nvPr>
            <p:ph type="pic" idx="2"/>
          </p:nvPr>
        </p:nvSpPr>
        <p:spPr>
          <a:xfrm>
            <a:off x="6335724" y="1202852"/>
            <a:ext cx="5011600" cy="4936000"/>
          </a:xfrm>
          <a:prstGeom prst="ellipse">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entury Gothic"/>
                <a:ea typeface="Century Gothic"/>
                <a:cs typeface="Century Gothic"/>
                <a:sym typeface="Century Gothic"/>
              </a:defRPr>
            </a:lvl9pPr>
          </a:lstStyle>
          <a:p>
            <a:endParaRPr/>
          </a:p>
        </p:txBody>
      </p:sp>
      <p:sp>
        <p:nvSpPr>
          <p:cNvPr id="120" name="Google Shape;120;p13"/>
          <p:cNvSpPr txBox="1">
            <a:spLocks noGrp="1"/>
          </p:cNvSpPr>
          <p:nvPr>
            <p:ph type="dt" idx="10"/>
          </p:nvPr>
        </p:nvSpPr>
        <p:spPr>
          <a:xfrm>
            <a:off x="831851" y="6492875"/>
            <a:ext cx="274320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1" name="Google Shape;121;p13"/>
          <p:cNvSpPr txBox="1">
            <a:spLocks noGrp="1"/>
          </p:cNvSpPr>
          <p:nvPr>
            <p:ph type="ftr" idx="11"/>
          </p:nvPr>
        </p:nvSpPr>
        <p:spPr>
          <a:xfrm>
            <a:off x="4032251" y="6492875"/>
            <a:ext cx="41148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2" name="Google Shape;122;p13"/>
          <p:cNvSpPr txBox="1">
            <a:spLocks noGrp="1"/>
          </p:cNvSpPr>
          <p:nvPr>
            <p:ph type="sldNum" idx="12"/>
          </p:nvPr>
        </p:nvSpPr>
        <p:spPr>
          <a:xfrm>
            <a:off x="8604251" y="6492875"/>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da-DK" smtClean="0"/>
              <a:pPr/>
              <a:t>‹nr.›</a:t>
            </a:fld>
            <a:endParaRPr lang="da-DK"/>
          </a:p>
        </p:txBody>
      </p:sp>
      <p:sp>
        <p:nvSpPr>
          <p:cNvPr id="123" name="Google Shape;123;p13"/>
          <p:cNvSpPr txBox="1">
            <a:spLocks noGrp="1"/>
          </p:cNvSpPr>
          <p:nvPr>
            <p:ph type="body" idx="1"/>
          </p:nvPr>
        </p:nvSpPr>
        <p:spPr>
          <a:xfrm>
            <a:off x="839787" y="2122467"/>
            <a:ext cx="5866000" cy="3890800"/>
          </a:xfrm>
          <a:prstGeom prst="rect">
            <a:avLst/>
          </a:prstGeom>
          <a:noFill/>
          <a:ln>
            <a:noFill/>
          </a:ln>
        </p:spPr>
        <p:txBody>
          <a:bodyPr spcFirstLastPara="1" wrap="square" lIns="68575" tIns="34275" rIns="68575" bIns="34275" anchor="t" anchorCtr="0">
            <a:noAutofit/>
          </a:bodyPr>
          <a:lstStyle>
            <a:lvl1pPr marL="609585" lvl="0" indent="-431789" algn="l">
              <a:lnSpc>
                <a:spcPct val="90000"/>
              </a:lnSpc>
              <a:spcBef>
                <a:spcPts val="1067"/>
              </a:spcBef>
              <a:spcAft>
                <a:spcPts val="0"/>
              </a:spcAft>
              <a:buClr>
                <a:schemeClr val="dk1"/>
              </a:buClr>
              <a:buSzPts val="1500"/>
              <a:buFont typeface="Arial"/>
              <a:buChar char="•"/>
              <a:defRPr sz="2000"/>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4" name="Google Shape;124;p13"/>
          <p:cNvSpPr/>
          <p:nvPr/>
        </p:nvSpPr>
        <p:spPr>
          <a:xfrm rot="10800000">
            <a:off x="768901" y="1330487"/>
            <a:ext cx="1185600" cy="45600"/>
          </a:xfrm>
          <a:prstGeom prst="rect">
            <a:avLst/>
          </a:prstGeom>
          <a:solidFill>
            <a:srgbClr val="05343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C56704"/>
              </a:solidFill>
              <a:latin typeface="Century Gothic"/>
              <a:ea typeface="Century Gothic"/>
              <a:cs typeface="Century Gothic"/>
              <a:sym typeface="Century Gothic"/>
            </a:endParaRPr>
          </a:p>
        </p:txBody>
      </p:sp>
      <p:sp>
        <p:nvSpPr>
          <p:cNvPr id="125" name="Google Shape;125;p13"/>
          <p:cNvSpPr txBox="1">
            <a:spLocks noGrp="1"/>
          </p:cNvSpPr>
          <p:nvPr>
            <p:ph type="title"/>
          </p:nvPr>
        </p:nvSpPr>
        <p:spPr>
          <a:xfrm>
            <a:off x="831851" y="366827"/>
            <a:ext cx="6402800" cy="963600"/>
          </a:xfrm>
          <a:prstGeom prst="rect">
            <a:avLst/>
          </a:prstGeom>
          <a:solidFill>
            <a:schemeClr val="lt1"/>
          </a:solid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700"/>
              <a:buFont typeface="Century Gothic"/>
              <a:buNone/>
              <a:defRPr sz="3600" b="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479094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MT SLIDE_4">
    <p:bg>
      <p:bgRef idx="1002">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831850" y="354636"/>
            <a:ext cx="6402668" cy="963539"/>
          </a:xfrm>
          <a:solidFill>
            <a:schemeClr val="bg1"/>
          </a:solidFill>
        </p:spPr>
        <p:txBody>
          <a:bodyPr anchor="b">
            <a:normAutofit/>
          </a:bodyPr>
          <a:lstStyle>
            <a:lvl1pPr>
              <a:defRPr sz="3600" b="0"/>
            </a:lvl1pPr>
          </a:lstStyle>
          <a:p>
            <a:endParaRPr lang="da-DK" dirty="0"/>
          </a:p>
        </p:txBody>
      </p:sp>
      <p:sp>
        <p:nvSpPr>
          <p:cNvPr id="4" name="Pladsholder til dato 3"/>
          <p:cNvSpPr>
            <a:spLocks noGrp="1"/>
          </p:cNvSpPr>
          <p:nvPr>
            <p:ph type="dt" sz="half" idx="10"/>
          </p:nvPr>
        </p:nvSpPr>
        <p:spPr>
          <a:xfrm>
            <a:off x="831850" y="6492875"/>
            <a:ext cx="2743200" cy="365125"/>
          </a:xfrm>
        </p:spPr>
        <p:txBody>
          <a:bodyPr/>
          <a:lstStyle/>
          <a:p>
            <a:fld id="{85C47703-723C-4687-B077-BF2C7CFAC7A0}" type="datetimeFigureOut">
              <a:rPr lang="da-DK" smtClean="0"/>
              <a:t>03-06-2026</a:t>
            </a:fld>
            <a:endParaRPr lang="da-DK"/>
          </a:p>
        </p:txBody>
      </p:sp>
      <p:sp>
        <p:nvSpPr>
          <p:cNvPr id="5" name="Pladsholder til sidefod 4"/>
          <p:cNvSpPr>
            <a:spLocks noGrp="1"/>
          </p:cNvSpPr>
          <p:nvPr>
            <p:ph type="ftr" sz="quarter" idx="11"/>
          </p:nvPr>
        </p:nvSpPr>
        <p:spPr>
          <a:xfrm>
            <a:off x="4032250" y="6492875"/>
            <a:ext cx="4114800" cy="365125"/>
          </a:xfrm>
        </p:spPr>
        <p:txBody>
          <a:bodyPr/>
          <a:lstStyle/>
          <a:p>
            <a:endParaRPr lang="da-DK"/>
          </a:p>
        </p:txBody>
      </p:sp>
      <p:sp>
        <p:nvSpPr>
          <p:cNvPr id="6" name="Pladsholder til slidenummer 5"/>
          <p:cNvSpPr>
            <a:spLocks noGrp="1"/>
          </p:cNvSpPr>
          <p:nvPr>
            <p:ph type="sldNum" sz="quarter" idx="12"/>
          </p:nvPr>
        </p:nvSpPr>
        <p:spPr>
          <a:xfrm>
            <a:off x="8604250" y="6492875"/>
            <a:ext cx="2743200" cy="365125"/>
          </a:xfrm>
        </p:spPr>
        <p:txBody>
          <a:bodyPr/>
          <a:lstStyle/>
          <a:p>
            <a:fld id="{EACF0FDB-EE6D-401B-A71C-70ADE7E7BDE4}" type="slidenum">
              <a:rPr lang="da-DK" smtClean="0"/>
              <a:t>‹nr.›</a:t>
            </a:fld>
            <a:endParaRPr lang="da-DK"/>
          </a:p>
        </p:txBody>
      </p:sp>
      <p:sp>
        <p:nvSpPr>
          <p:cNvPr id="10" name="Rektangel 9"/>
          <p:cNvSpPr/>
          <p:nvPr userDrawn="1"/>
        </p:nvSpPr>
        <p:spPr>
          <a:xfrm rot="10800000">
            <a:off x="769097" y="1330367"/>
            <a:ext cx="1185405" cy="45719"/>
          </a:xfrm>
          <a:prstGeom prst="rect">
            <a:avLst/>
          </a:prstGeom>
          <a:solidFill>
            <a:srgbClr val="0534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rgbClr val="C56704"/>
              </a:solidFill>
            </a:endParaRPr>
          </a:p>
        </p:txBody>
      </p:sp>
      <p:sp>
        <p:nvSpPr>
          <p:cNvPr id="7" name="Pladsholder til tekst 6"/>
          <p:cNvSpPr>
            <a:spLocks noGrp="1"/>
          </p:cNvSpPr>
          <p:nvPr>
            <p:ph type="body" sz="quarter" idx="13"/>
          </p:nvPr>
        </p:nvSpPr>
        <p:spPr>
          <a:xfrm>
            <a:off x="768350" y="1918447"/>
            <a:ext cx="9012144" cy="4106116"/>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54867859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1">
    <p:bg>
      <p:bgRef idx="1001">
        <a:schemeClr val="bg1"/>
      </p:bgRef>
    </p:bg>
    <p:spTree>
      <p:nvGrpSpPr>
        <p:cNvPr id="1" name=""/>
        <p:cNvGrpSpPr/>
        <p:nvPr/>
      </p:nvGrpSpPr>
      <p:grpSpPr>
        <a:xfrm>
          <a:off x="0" y="0"/>
          <a:ext cx="0" cy="0"/>
          <a:chOff x="0" y="0"/>
          <a:chExt cx="0" cy="0"/>
        </a:xfrm>
      </p:grpSpPr>
      <p:pic>
        <p:nvPicPr>
          <p:cNvPr id="11" name="Billed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8331" r="18544"/>
          <a:stretch/>
        </p:blipFill>
        <p:spPr>
          <a:xfrm>
            <a:off x="3156391" y="60582"/>
            <a:ext cx="8961717" cy="6723530"/>
          </a:xfrm>
          <a:prstGeom prst="rect">
            <a:avLst/>
          </a:prstGeom>
        </p:spPr>
      </p:pic>
      <p:sp>
        <p:nvSpPr>
          <p:cNvPr id="9" name="Rektangel 8"/>
          <p:cNvSpPr/>
          <p:nvPr userDrawn="1"/>
        </p:nvSpPr>
        <p:spPr>
          <a:xfrm>
            <a:off x="73890" y="1159222"/>
            <a:ext cx="6936510" cy="4788995"/>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7499" y="5416599"/>
            <a:ext cx="4236772" cy="412180"/>
          </a:xfrm>
          <a:prstGeom prst="rect">
            <a:avLst/>
          </a:prstGeom>
        </p:spPr>
      </p:pic>
      <p:sp>
        <p:nvSpPr>
          <p:cNvPr id="18" name="Titel 1"/>
          <p:cNvSpPr>
            <a:spLocks noGrp="1"/>
          </p:cNvSpPr>
          <p:nvPr>
            <p:ph type="title"/>
          </p:nvPr>
        </p:nvSpPr>
        <p:spPr>
          <a:xfrm>
            <a:off x="854500" y="1476233"/>
            <a:ext cx="5042773" cy="1325563"/>
          </a:xfrm>
        </p:spPr>
        <p:txBody>
          <a:bodyPr>
            <a:noAutofit/>
          </a:bodyPr>
          <a:lstStyle>
            <a:lvl1pPr>
              <a:defRPr sz="4000" b="0" baseline="0">
                <a:solidFill>
                  <a:schemeClr val="bg1"/>
                </a:solidFill>
              </a:defRPr>
            </a:lvl1pPr>
          </a:lstStyle>
          <a:p>
            <a:endParaRPr lang="da-DK" dirty="0"/>
          </a:p>
        </p:txBody>
      </p:sp>
      <p:sp>
        <p:nvSpPr>
          <p:cNvPr id="19" name="Pladsholder til tekst 9"/>
          <p:cNvSpPr>
            <a:spLocks noGrp="1"/>
          </p:cNvSpPr>
          <p:nvPr>
            <p:ph type="body" sz="quarter" idx="13" hasCustomPrompt="1"/>
          </p:nvPr>
        </p:nvSpPr>
        <p:spPr>
          <a:xfrm>
            <a:off x="1053219" y="3266340"/>
            <a:ext cx="4645333" cy="574758"/>
          </a:xfrm>
        </p:spPr>
        <p:txBody>
          <a:bodyPr>
            <a:normAutofit/>
          </a:bodyPr>
          <a:lstStyle>
            <a:lvl1pPr>
              <a:defRPr>
                <a:solidFill>
                  <a:schemeClr val="bg1"/>
                </a:solidFill>
              </a:defRPr>
            </a:lvl1pPr>
            <a:lvl2pPr marL="457200" indent="0" algn="l">
              <a:buFont typeface="Arial" panose="020B0604020202020204" pitchFamily="34" charset="0"/>
              <a:buNone/>
              <a:defRPr sz="2000"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da-DK" dirty="0"/>
              <a:t>Indsæt egen tekst her </a:t>
            </a:r>
          </a:p>
        </p:txBody>
      </p:sp>
    </p:spTree>
    <p:extLst>
      <p:ext uri="{BB962C8B-B14F-4D97-AF65-F5344CB8AC3E}">
        <p14:creationId xmlns:p14="http://schemas.microsoft.com/office/powerpoint/2010/main" val="177281943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2">
    <p:bg>
      <p:bgRef idx="1001">
        <a:schemeClr val="bg1"/>
      </p:bgRef>
    </p:bg>
    <p:spTree>
      <p:nvGrpSpPr>
        <p:cNvPr id="1" name=""/>
        <p:cNvGrpSpPr/>
        <p:nvPr/>
      </p:nvGrpSpPr>
      <p:grpSpPr>
        <a:xfrm>
          <a:off x="0" y="0"/>
          <a:ext cx="0" cy="0"/>
          <a:chOff x="0" y="0"/>
          <a:chExt cx="0" cy="0"/>
        </a:xfrm>
      </p:grpSpPr>
      <p:pic>
        <p:nvPicPr>
          <p:cNvPr id="11" name="Billed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13170" r="24108" b="1051"/>
          <a:stretch/>
        </p:blipFill>
        <p:spPr>
          <a:xfrm>
            <a:off x="3200673" y="73891"/>
            <a:ext cx="8898964" cy="6705600"/>
          </a:xfrm>
          <a:prstGeom prst="rect">
            <a:avLst/>
          </a:prstGeom>
        </p:spPr>
      </p:pic>
      <p:sp>
        <p:nvSpPr>
          <p:cNvPr id="9" name="Rektangel 8"/>
          <p:cNvSpPr/>
          <p:nvPr userDrawn="1"/>
        </p:nvSpPr>
        <p:spPr>
          <a:xfrm>
            <a:off x="73890" y="1159222"/>
            <a:ext cx="6936510" cy="4788995"/>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7499" y="5416599"/>
            <a:ext cx="4236772" cy="412180"/>
          </a:xfrm>
          <a:prstGeom prst="rect">
            <a:avLst/>
          </a:prstGeom>
        </p:spPr>
      </p:pic>
      <p:sp>
        <p:nvSpPr>
          <p:cNvPr id="18" name="Titel 1"/>
          <p:cNvSpPr>
            <a:spLocks noGrp="1"/>
          </p:cNvSpPr>
          <p:nvPr>
            <p:ph type="title"/>
          </p:nvPr>
        </p:nvSpPr>
        <p:spPr>
          <a:xfrm>
            <a:off x="854500" y="1476233"/>
            <a:ext cx="5042773" cy="1325563"/>
          </a:xfrm>
        </p:spPr>
        <p:txBody>
          <a:bodyPr>
            <a:noAutofit/>
          </a:bodyPr>
          <a:lstStyle>
            <a:lvl1pPr>
              <a:defRPr sz="4000" b="0" baseline="0">
                <a:solidFill>
                  <a:schemeClr val="bg1"/>
                </a:solidFill>
              </a:defRPr>
            </a:lvl1pPr>
          </a:lstStyle>
          <a:p>
            <a:endParaRPr lang="da-DK" dirty="0"/>
          </a:p>
        </p:txBody>
      </p:sp>
      <p:sp>
        <p:nvSpPr>
          <p:cNvPr id="19" name="Pladsholder til tekst 9"/>
          <p:cNvSpPr>
            <a:spLocks noGrp="1"/>
          </p:cNvSpPr>
          <p:nvPr>
            <p:ph type="body" sz="quarter" idx="13" hasCustomPrompt="1"/>
          </p:nvPr>
        </p:nvSpPr>
        <p:spPr>
          <a:xfrm>
            <a:off x="1053219" y="3266340"/>
            <a:ext cx="4645333" cy="574758"/>
          </a:xfrm>
        </p:spPr>
        <p:txBody>
          <a:bodyPr>
            <a:normAutofit/>
          </a:bodyPr>
          <a:lstStyle>
            <a:lvl1pPr>
              <a:defRPr>
                <a:solidFill>
                  <a:schemeClr val="bg1"/>
                </a:solidFill>
              </a:defRPr>
            </a:lvl1pPr>
            <a:lvl2pPr marL="457200" indent="0" algn="l">
              <a:buFont typeface="Arial" panose="020B0604020202020204" pitchFamily="34" charset="0"/>
              <a:buNone/>
              <a:defRPr sz="2000"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da-DK" dirty="0"/>
              <a:t>Indsæt egen tekst her </a:t>
            </a:r>
          </a:p>
        </p:txBody>
      </p:sp>
    </p:spTree>
    <p:extLst>
      <p:ext uri="{BB962C8B-B14F-4D97-AF65-F5344CB8AC3E}">
        <p14:creationId xmlns:p14="http://schemas.microsoft.com/office/powerpoint/2010/main" val="17448315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3">
    <p:bg>
      <p:bgRef idx="1001">
        <a:schemeClr val="bg1"/>
      </p:bgRef>
    </p:bg>
    <p:spTree>
      <p:nvGrpSpPr>
        <p:cNvPr id="1" name=""/>
        <p:cNvGrpSpPr/>
        <p:nvPr/>
      </p:nvGrpSpPr>
      <p:grpSpPr>
        <a:xfrm>
          <a:off x="0" y="0"/>
          <a:ext cx="0" cy="0"/>
          <a:chOff x="0" y="0"/>
          <a:chExt cx="0" cy="0"/>
        </a:xfrm>
      </p:grpSpPr>
      <p:pic>
        <p:nvPicPr>
          <p:cNvPr id="11" name="Billed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958" t="17319" r="28784" b="866"/>
          <a:stretch/>
        </p:blipFill>
        <p:spPr>
          <a:xfrm>
            <a:off x="3056965" y="55417"/>
            <a:ext cx="9042671" cy="6738697"/>
          </a:xfrm>
          <a:prstGeom prst="rect">
            <a:avLst/>
          </a:prstGeom>
        </p:spPr>
      </p:pic>
      <p:sp>
        <p:nvSpPr>
          <p:cNvPr id="9" name="Rektangel 8"/>
          <p:cNvSpPr/>
          <p:nvPr userDrawn="1"/>
        </p:nvSpPr>
        <p:spPr>
          <a:xfrm>
            <a:off x="73890" y="1159222"/>
            <a:ext cx="6936510" cy="4788995"/>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7499" y="5416599"/>
            <a:ext cx="4236772" cy="412180"/>
          </a:xfrm>
          <a:prstGeom prst="rect">
            <a:avLst/>
          </a:prstGeom>
        </p:spPr>
      </p:pic>
      <p:sp>
        <p:nvSpPr>
          <p:cNvPr id="18" name="Titel 1"/>
          <p:cNvSpPr>
            <a:spLocks noGrp="1"/>
          </p:cNvSpPr>
          <p:nvPr>
            <p:ph type="title"/>
          </p:nvPr>
        </p:nvSpPr>
        <p:spPr>
          <a:xfrm>
            <a:off x="854500" y="1476233"/>
            <a:ext cx="5042773" cy="1325563"/>
          </a:xfrm>
        </p:spPr>
        <p:txBody>
          <a:bodyPr>
            <a:noAutofit/>
          </a:bodyPr>
          <a:lstStyle>
            <a:lvl1pPr>
              <a:defRPr sz="4000" b="0" baseline="0">
                <a:solidFill>
                  <a:schemeClr val="bg1"/>
                </a:solidFill>
              </a:defRPr>
            </a:lvl1pPr>
          </a:lstStyle>
          <a:p>
            <a:endParaRPr lang="da-DK" dirty="0"/>
          </a:p>
        </p:txBody>
      </p:sp>
      <p:sp>
        <p:nvSpPr>
          <p:cNvPr id="19" name="Pladsholder til tekst 9"/>
          <p:cNvSpPr>
            <a:spLocks noGrp="1"/>
          </p:cNvSpPr>
          <p:nvPr>
            <p:ph type="body" sz="quarter" idx="13" hasCustomPrompt="1"/>
          </p:nvPr>
        </p:nvSpPr>
        <p:spPr>
          <a:xfrm>
            <a:off x="1053219" y="3266340"/>
            <a:ext cx="4645333" cy="574758"/>
          </a:xfrm>
        </p:spPr>
        <p:txBody>
          <a:bodyPr>
            <a:normAutofit/>
          </a:bodyPr>
          <a:lstStyle>
            <a:lvl1pPr>
              <a:defRPr>
                <a:solidFill>
                  <a:schemeClr val="bg1"/>
                </a:solidFill>
              </a:defRPr>
            </a:lvl1pPr>
            <a:lvl2pPr marL="457200" indent="0" algn="l">
              <a:buFont typeface="Arial" panose="020B0604020202020204" pitchFamily="34" charset="0"/>
              <a:buNone/>
              <a:defRPr sz="2000"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da-DK" dirty="0"/>
              <a:t>Indsæt egen tekst her </a:t>
            </a:r>
          </a:p>
        </p:txBody>
      </p:sp>
    </p:spTree>
    <p:extLst>
      <p:ext uri="{BB962C8B-B14F-4D97-AF65-F5344CB8AC3E}">
        <p14:creationId xmlns:p14="http://schemas.microsoft.com/office/powerpoint/2010/main" val="190947735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SIDE 4">
    <p:bg>
      <p:bgRef idx="1001">
        <a:schemeClr val="bg2"/>
      </p:bgRef>
    </p:bg>
    <p:spTree>
      <p:nvGrpSpPr>
        <p:cNvPr id="1" name=""/>
        <p:cNvGrpSpPr/>
        <p:nvPr/>
      </p:nvGrpSpPr>
      <p:grpSpPr>
        <a:xfrm>
          <a:off x="0" y="0"/>
          <a:ext cx="0" cy="0"/>
          <a:chOff x="0" y="0"/>
          <a:chExt cx="0" cy="0"/>
        </a:xfrm>
      </p:grpSpPr>
      <p:pic>
        <p:nvPicPr>
          <p:cNvPr id="18" name="Billed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72" t="5385" r="31273" b="-3565"/>
          <a:stretch/>
        </p:blipFill>
        <p:spPr>
          <a:xfrm>
            <a:off x="6087035" y="0"/>
            <a:ext cx="6114201" cy="7130473"/>
          </a:xfrm>
          <a:prstGeom prst="rect">
            <a:avLst/>
          </a:prstGeom>
        </p:spPr>
      </p:pic>
      <p:sp>
        <p:nvSpPr>
          <p:cNvPr id="3" name="Pladsholder til dato 2"/>
          <p:cNvSpPr>
            <a:spLocks noGrp="1"/>
          </p:cNvSpPr>
          <p:nvPr>
            <p:ph type="dt" sz="half" idx="10"/>
          </p:nvPr>
        </p:nvSpPr>
        <p:spPr/>
        <p:txBody>
          <a:bodyPr/>
          <a:lstStyle/>
          <a:p>
            <a:fld id="{85C47703-723C-4687-B077-BF2C7CFAC7A0}" type="datetimeFigureOut">
              <a:rPr lang="da-DK" smtClean="0"/>
              <a:t>03-06-2026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ACF0FDB-EE6D-401B-A71C-70ADE7E7BDE4}" type="slidenum">
              <a:rPr lang="da-DK" smtClean="0"/>
              <a:t>‹nr.›</a:t>
            </a:fld>
            <a:endParaRPr lang="da-DK"/>
          </a:p>
        </p:txBody>
      </p:sp>
      <p:pic>
        <p:nvPicPr>
          <p:cNvPr id="17" name="Billed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l="17320" r="23421"/>
          <a:stretch/>
        </p:blipFill>
        <p:spPr>
          <a:xfrm>
            <a:off x="-8965" y="0"/>
            <a:ext cx="6096000" cy="6858000"/>
          </a:xfrm>
          <a:prstGeom prst="rect">
            <a:avLst/>
          </a:prstGeom>
        </p:spPr>
      </p:pic>
      <p:sp>
        <p:nvSpPr>
          <p:cNvPr id="9" name="Rektangel 8"/>
          <p:cNvSpPr/>
          <p:nvPr userDrawn="1"/>
        </p:nvSpPr>
        <p:spPr>
          <a:xfrm>
            <a:off x="3581400" y="1203079"/>
            <a:ext cx="4993341" cy="47573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itel 1"/>
          <p:cNvSpPr>
            <a:spLocks noGrp="1"/>
          </p:cNvSpPr>
          <p:nvPr>
            <p:ph type="title" hasCustomPrompt="1"/>
          </p:nvPr>
        </p:nvSpPr>
        <p:spPr>
          <a:xfrm>
            <a:off x="3647019" y="1346175"/>
            <a:ext cx="4880031" cy="1325563"/>
          </a:xfrm>
        </p:spPr>
        <p:txBody>
          <a:bodyPr>
            <a:noAutofit/>
          </a:bodyPr>
          <a:lstStyle>
            <a:lvl1pPr algn="ctr">
              <a:defRPr sz="4000" b="0">
                <a:solidFill>
                  <a:schemeClr val="tx1"/>
                </a:solidFill>
              </a:defRPr>
            </a:lvl1pPr>
          </a:lstStyle>
          <a:p>
            <a:r>
              <a:rPr lang="da-DK" dirty="0"/>
              <a:t>Klik for at tilføje en titel</a:t>
            </a:r>
          </a:p>
        </p:txBody>
      </p:sp>
      <p:sp>
        <p:nvSpPr>
          <p:cNvPr id="20" name="Pladsholder til tekst 9"/>
          <p:cNvSpPr>
            <a:spLocks noGrp="1"/>
          </p:cNvSpPr>
          <p:nvPr>
            <p:ph type="body" sz="quarter" idx="13" hasCustomPrompt="1"/>
          </p:nvPr>
        </p:nvSpPr>
        <p:spPr>
          <a:xfrm>
            <a:off x="3755403" y="3080736"/>
            <a:ext cx="4645333" cy="574758"/>
          </a:xfrm>
        </p:spPr>
        <p:txBody>
          <a:bodyPr>
            <a:normAutofit/>
          </a:bodyPr>
          <a:lstStyle>
            <a:lvl1pPr>
              <a:defRPr>
                <a:solidFill>
                  <a:schemeClr val="bg1"/>
                </a:solidFill>
              </a:defRPr>
            </a:lvl1pPr>
            <a:lvl2pPr marL="457200" indent="0" algn="ctr">
              <a:buNone/>
              <a:defRPr sz="2000" baseline="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da-DK" dirty="0"/>
              <a:t>Indsæt egen tekst her </a:t>
            </a:r>
          </a:p>
        </p:txBody>
      </p:sp>
      <p:pic>
        <p:nvPicPr>
          <p:cNvPr id="21" name="Billed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9683" y="5441307"/>
            <a:ext cx="4236772" cy="412180"/>
          </a:xfrm>
          <a:prstGeom prst="rect">
            <a:avLst/>
          </a:prstGeom>
        </p:spPr>
      </p:pic>
    </p:spTree>
    <p:extLst>
      <p:ext uri="{BB962C8B-B14F-4D97-AF65-F5344CB8AC3E}">
        <p14:creationId xmlns:p14="http://schemas.microsoft.com/office/powerpoint/2010/main" val="331648025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5">
    <p:bg>
      <p:bgRef idx="1001">
        <a:schemeClr val="bg2"/>
      </p:bgRef>
    </p:bg>
    <p:spTree>
      <p:nvGrpSpPr>
        <p:cNvPr id="1" name=""/>
        <p:cNvGrpSpPr/>
        <p:nvPr/>
      </p:nvGrpSpPr>
      <p:grpSpPr>
        <a:xfrm>
          <a:off x="0" y="0"/>
          <a:ext cx="0" cy="0"/>
          <a:chOff x="0" y="0"/>
          <a:chExt cx="0" cy="0"/>
        </a:xfrm>
      </p:grpSpPr>
      <p:pic>
        <p:nvPicPr>
          <p:cNvPr id="12" name="Billed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22857" t="1585" r="21567" b="5164"/>
          <a:stretch/>
        </p:blipFill>
        <p:spPr>
          <a:xfrm>
            <a:off x="6086764" y="0"/>
            <a:ext cx="6114473" cy="6858000"/>
          </a:xfrm>
          <a:prstGeom prst="rect">
            <a:avLst/>
          </a:prstGeom>
        </p:spPr>
      </p:pic>
      <p:sp>
        <p:nvSpPr>
          <p:cNvPr id="3" name="Pladsholder til dato 2"/>
          <p:cNvSpPr>
            <a:spLocks noGrp="1"/>
          </p:cNvSpPr>
          <p:nvPr>
            <p:ph type="dt" sz="half" idx="10"/>
          </p:nvPr>
        </p:nvSpPr>
        <p:spPr/>
        <p:txBody>
          <a:bodyPr/>
          <a:lstStyle/>
          <a:p>
            <a:fld id="{85C47703-723C-4687-B077-BF2C7CFAC7A0}" type="datetimeFigureOut">
              <a:rPr lang="da-DK" smtClean="0"/>
              <a:t>03-06-2026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ACF0FDB-EE6D-401B-A71C-70ADE7E7BDE4}" type="slidenum">
              <a:rPr lang="da-DK" smtClean="0"/>
              <a:t>‹nr.›</a:t>
            </a:fld>
            <a:endParaRPr lang="da-DK"/>
          </a:p>
        </p:txBody>
      </p:sp>
      <p:pic>
        <p:nvPicPr>
          <p:cNvPr id="17" name="Billed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l="25975" t="2338" r="20512" b="7598"/>
          <a:stretch/>
        </p:blipFill>
        <p:spPr>
          <a:xfrm>
            <a:off x="-9236" y="0"/>
            <a:ext cx="6096271" cy="6858000"/>
          </a:xfrm>
          <a:prstGeom prst="rect">
            <a:avLst/>
          </a:prstGeom>
        </p:spPr>
      </p:pic>
      <p:sp>
        <p:nvSpPr>
          <p:cNvPr id="9" name="Rektangel 8"/>
          <p:cNvSpPr/>
          <p:nvPr userDrawn="1"/>
        </p:nvSpPr>
        <p:spPr>
          <a:xfrm>
            <a:off x="3581400" y="1203079"/>
            <a:ext cx="4993341" cy="47573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itel 1"/>
          <p:cNvSpPr>
            <a:spLocks noGrp="1"/>
          </p:cNvSpPr>
          <p:nvPr>
            <p:ph type="title" hasCustomPrompt="1"/>
          </p:nvPr>
        </p:nvSpPr>
        <p:spPr>
          <a:xfrm>
            <a:off x="3647019" y="1346175"/>
            <a:ext cx="4880031" cy="1325563"/>
          </a:xfrm>
        </p:spPr>
        <p:txBody>
          <a:bodyPr>
            <a:noAutofit/>
          </a:bodyPr>
          <a:lstStyle>
            <a:lvl1pPr algn="ctr">
              <a:defRPr sz="4000" b="0">
                <a:solidFill>
                  <a:schemeClr val="tx1"/>
                </a:solidFill>
              </a:defRPr>
            </a:lvl1pPr>
          </a:lstStyle>
          <a:p>
            <a:r>
              <a:rPr lang="da-DK" dirty="0"/>
              <a:t>Klik for at tilføje en titel</a:t>
            </a:r>
          </a:p>
        </p:txBody>
      </p:sp>
      <p:sp>
        <p:nvSpPr>
          <p:cNvPr id="20" name="Pladsholder til tekst 9"/>
          <p:cNvSpPr>
            <a:spLocks noGrp="1"/>
          </p:cNvSpPr>
          <p:nvPr>
            <p:ph type="body" sz="quarter" idx="13" hasCustomPrompt="1"/>
          </p:nvPr>
        </p:nvSpPr>
        <p:spPr>
          <a:xfrm>
            <a:off x="3755403" y="3080736"/>
            <a:ext cx="4645333" cy="574758"/>
          </a:xfrm>
        </p:spPr>
        <p:txBody>
          <a:bodyPr>
            <a:normAutofit/>
          </a:bodyPr>
          <a:lstStyle>
            <a:lvl1pPr>
              <a:defRPr>
                <a:solidFill>
                  <a:schemeClr val="bg1"/>
                </a:solidFill>
              </a:defRPr>
            </a:lvl1pPr>
            <a:lvl2pPr marL="457200" indent="0" algn="ctr">
              <a:buNone/>
              <a:defRPr sz="2000" baseline="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da-DK" dirty="0"/>
              <a:t>Indsæt egen tekst her </a:t>
            </a:r>
          </a:p>
        </p:txBody>
      </p:sp>
      <p:pic>
        <p:nvPicPr>
          <p:cNvPr id="21" name="Billed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9683" y="5441307"/>
            <a:ext cx="4236772" cy="412180"/>
          </a:xfrm>
          <a:prstGeom prst="rect">
            <a:avLst/>
          </a:prstGeom>
        </p:spPr>
      </p:pic>
    </p:spTree>
    <p:extLst>
      <p:ext uri="{BB962C8B-B14F-4D97-AF65-F5344CB8AC3E}">
        <p14:creationId xmlns:p14="http://schemas.microsoft.com/office/powerpoint/2010/main" val="410614660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429493"/>
            <a:ext cx="10515600" cy="946594"/>
          </a:xfrm>
          <a:prstGeom prst="rect">
            <a:avLst/>
          </a:prstGeom>
        </p:spPr>
        <p:txBody>
          <a:bodyPr vert="horz" lIns="9144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47703-723C-4687-B077-BF2C7CFAC7A0}" type="datetimeFigureOut">
              <a:rPr lang="da-DK" smtClean="0"/>
              <a:t>03-06-2026</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CF0FDB-EE6D-401B-A71C-70ADE7E7BDE4}" type="slidenum">
              <a:rPr lang="da-DK" smtClean="0"/>
              <a:t>‹nr.›</a:t>
            </a:fld>
            <a:endParaRPr lang="da-DK"/>
          </a:p>
        </p:txBody>
      </p:sp>
      <p:pic>
        <p:nvPicPr>
          <p:cNvPr id="9" name="Billede 8"/>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1262712" y="5972576"/>
            <a:ext cx="767879" cy="767546"/>
          </a:xfrm>
          <a:prstGeom prst="rect">
            <a:avLst/>
          </a:prstGeom>
        </p:spPr>
      </p:pic>
      <p:sp>
        <p:nvSpPr>
          <p:cNvPr id="8" name="Rektangel 7"/>
          <p:cNvSpPr/>
          <p:nvPr userDrawn="1"/>
        </p:nvSpPr>
        <p:spPr>
          <a:xfrm rot="10800000">
            <a:off x="769097" y="1330367"/>
            <a:ext cx="1185405" cy="45719"/>
          </a:xfrm>
          <a:prstGeom prst="rect">
            <a:avLst/>
          </a:prstGeom>
          <a:solidFill>
            <a:srgbClr val="0534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rgbClr val="C56704"/>
              </a:solidFill>
            </a:endParaRPr>
          </a:p>
        </p:txBody>
      </p:sp>
    </p:spTree>
    <p:extLst>
      <p:ext uri="{BB962C8B-B14F-4D97-AF65-F5344CB8AC3E}">
        <p14:creationId xmlns:p14="http://schemas.microsoft.com/office/powerpoint/2010/main" val="1029641582"/>
      </p:ext>
    </p:extLst>
  </p:cSld>
  <p:clrMap bg1="lt1" tx1="dk1" bg2="lt2" tx2="dk2" accent1="accent1" accent2="accent2" accent3="accent3" accent4="accent4" accent5="accent5" accent6="accent6" hlink="hlink" folHlink="folHlink"/>
  <p:sldLayoutIdLst>
    <p:sldLayoutId id="2147483668" r:id="rId1"/>
    <p:sldLayoutId id="2147483671" r:id="rId2"/>
    <p:sldLayoutId id="2147483673" r:id="rId3"/>
    <p:sldLayoutId id="2147483672" r:id="rId4"/>
    <p:sldLayoutId id="2147483649" r:id="rId5"/>
    <p:sldLayoutId id="2147483678" r:id="rId6"/>
    <p:sldLayoutId id="2147483677" r:id="rId7"/>
    <p:sldLayoutId id="2147483660" r:id="rId8"/>
    <p:sldLayoutId id="2147483676" r:id="rId9"/>
    <p:sldLayoutId id="2147483680" r:id="rId10"/>
    <p:sldLayoutId id="2147483661" r:id="rId11"/>
    <p:sldLayoutId id="2147483662" r:id="rId12"/>
    <p:sldLayoutId id="2147483674" r:id="rId13"/>
    <p:sldLayoutId id="2147483675" r:id="rId14"/>
    <p:sldLayoutId id="2147483650" r:id="rId15"/>
    <p:sldLayoutId id="2147483690" r:id="rId16"/>
    <p:sldLayoutId id="2147483670" r:id="rId17"/>
    <p:sldLayoutId id="2147483669" r:id="rId18"/>
    <p:sldLayoutId id="2147483651" r:id="rId19"/>
    <p:sldLayoutId id="2147483664" r:id="rId20"/>
    <p:sldLayoutId id="2147483665" r:id="rId21"/>
    <p:sldLayoutId id="2147483666" r:id="rId22"/>
    <p:sldLayoutId id="2147483691" r:id="rId23"/>
    <p:sldLayoutId id="2147483692" r:id="rId24"/>
    <p:sldLayoutId id="2147483693" r:id="rId25"/>
    <p:sldLayoutId id="2147483684" r:id="rId26"/>
    <p:sldLayoutId id="2147483685" r:id="rId27"/>
    <p:sldLayoutId id="2147483654" r:id="rId28"/>
    <p:sldLayoutId id="2147483682" r:id="rId29"/>
    <p:sldLayoutId id="2147483681" r:id="rId30"/>
    <p:sldLayoutId id="2147483683" r:id="rId31"/>
    <p:sldLayoutId id="2147483688" r:id="rId32"/>
    <p:sldLayoutId id="2147483687" r:id="rId33"/>
    <p:sldLayoutId id="2147483686" r:id="rId34"/>
    <p:sldLayoutId id="2147483689" r:id="rId35"/>
    <p:sldLayoutId id="2147483694" r:id="rId36"/>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s://srg.dk/til-uddannelsesinstitutioner/vejlederuniverset/faglige-oplaeg/symposion-inkluderende-studiemiljoeer-refleksion-i-og-med-praksis/"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hyperlink" Target="mailto:studievejlederinfo@srg.d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p:cNvPicPr>
            <a:picLocks noGrp="1" noChangeAspect="1"/>
          </p:cNvPicPr>
          <p:nvPr>
            <p:ph type="pic" idx="2"/>
          </p:nvPr>
        </p:nvPicPr>
        <p:blipFill>
          <a:blip r:embed="rId3">
            <a:extLst>
              <a:ext uri="{28A0092B-C50C-407E-A947-70E740481C1C}">
                <a14:useLocalDpi xmlns:a14="http://schemas.microsoft.com/office/drawing/2010/main" val="0"/>
              </a:ext>
            </a:extLst>
          </a:blip>
          <a:srcRect l="21441" r="21441"/>
          <a:stretch>
            <a:fillRect/>
          </a:stretch>
        </p:blipFill>
        <p:spPr>
          <a:xfrm>
            <a:off x="6095579" y="848627"/>
            <a:ext cx="5662312" cy="5576896"/>
          </a:xfrm>
        </p:spPr>
      </p:pic>
      <p:sp>
        <p:nvSpPr>
          <p:cNvPr id="3" name="Pladsholder til tekst 2"/>
          <p:cNvSpPr>
            <a:spLocks noGrp="1"/>
          </p:cNvSpPr>
          <p:nvPr>
            <p:ph type="body" idx="1"/>
          </p:nvPr>
        </p:nvSpPr>
        <p:spPr>
          <a:xfrm>
            <a:off x="244366" y="1579418"/>
            <a:ext cx="6061841" cy="5015346"/>
          </a:xfrm>
        </p:spPr>
        <p:txBody>
          <a:bodyPr/>
          <a:lstStyle/>
          <a:p>
            <a:pPr marL="177796" indent="0">
              <a:buNone/>
            </a:pPr>
            <a:endParaRPr lang="da-DK" sz="3200" b="1" dirty="0">
              <a:latin typeface="Sofia Pro" panose="02000000000000000000" pitchFamily="50" charset="0"/>
            </a:endParaRPr>
          </a:p>
          <a:p>
            <a:pPr marL="177796" indent="0">
              <a:buNone/>
            </a:pPr>
            <a:r>
              <a:rPr lang="da-DK" sz="3200" b="1" dirty="0">
                <a:latin typeface="Sofia Pro" panose="02000000000000000000" pitchFamily="50" charset="0"/>
              </a:rPr>
              <a:t>Velkommen </a:t>
            </a:r>
            <a:r>
              <a:rPr lang="da-DK" sz="3200" b="1" dirty="0">
                <a:latin typeface="Sofia Pro" panose="02000000000000000000" pitchFamily="50" charset="0"/>
                <a:sym typeface="Wingdings" panose="05000000000000000000" pitchFamily="2" charset="2"/>
              </a:rPr>
              <a:t> </a:t>
            </a:r>
            <a:endParaRPr lang="da-DK" sz="3200" b="1" dirty="0">
              <a:latin typeface="Sofia Pro" panose="02000000000000000000" pitchFamily="50" charset="0"/>
            </a:endParaRPr>
          </a:p>
          <a:p>
            <a:pPr marL="177796" indent="0" algn="l" fontAlgn="auto">
              <a:buNone/>
            </a:pPr>
            <a:endParaRPr lang="da-DK" sz="3600" b="1" dirty="0">
              <a:latin typeface="Sofia Pro" panose="02000000000000000000" pitchFamily="50" charset="0"/>
            </a:endParaRPr>
          </a:p>
          <a:p>
            <a:pPr marL="177796" indent="0" algn="l" fontAlgn="auto">
              <a:buNone/>
            </a:pPr>
            <a:r>
              <a:rPr lang="da-DK" sz="2800" b="1" i="0" dirty="0">
                <a:solidFill>
                  <a:srgbClr val="343536"/>
                </a:solidFill>
                <a:effectLst/>
                <a:latin typeface="Sofia Pro" panose="02000000000000000000" pitchFamily="50" charset="0"/>
              </a:rPr>
              <a:t>Trivslens sociale slagside – bedre hjælp til udsatte studerende</a:t>
            </a:r>
          </a:p>
          <a:p>
            <a:pPr marL="177796" indent="0" algn="l" fontAlgn="auto">
              <a:buNone/>
            </a:pPr>
            <a:r>
              <a:rPr lang="da-DK" b="0" i="0" dirty="0">
                <a:solidFill>
                  <a:srgbClr val="343536"/>
                </a:solidFill>
                <a:effectLst/>
                <a:latin typeface="body-font"/>
              </a:rPr>
              <a:t>Studerende fra social udsatte baggrunde er i forhøjet risiko for mistrivsel og frafald. Vi deler viden fra forskning og fra vores egen praksis, og vi formidler bud på, hvordan man på videregående uddannelser med fordel kan styrke opsøgende og inkluderende indsatser.</a:t>
            </a:r>
          </a:p>
          <a:p>
            <a:pPr marL="177796" indent="0" algn="l" fontAlgn="auto">
              <a:buNone/>
            </a:pPr>
            <a:endParaRPr lang="da-DK" b="1" dirty="0">
              <a:latin typeface="Sofia Pro" panose="02000000000000000000" pitchFamily="50" charset="0"/>
              <a:sym typeface="Wingdings" panose="05000000000000000000" pitchFamily="2" charset="2"/>
            </a:endParaRPr>
          </a:p>
        </p:txBody>
      </p:sp>
      <p:sp>
        <p:nvSpPr>
          <p:cNvPr id="2" name="Titel 1"/>
          <p:cNvSpPr>
            <a:spLocks noGrp="1"/>
          </p:cNvSpPr>
          <p:nvPr>
            <p:ph type="title"/>
          </p:nvPr>
        </p:nvSpPr>
        <p:spPr>
          <a:xfrm>
            <a:off x="736960" y="211551"/>
            <a:ext cx="6855713" cy="963600"/>
          </a:xfrm>
        </p:spPr>
        <p:txBody>
          <a:bodyPr/>
          <a:lstStyle/>
          <a:p>
            <a:r>
              <a:rPr lang="da-DK" sz="4800" b="1" dirty="0" err="1">
                <a:latin typeface="Raisonne Pro DemiBold" panose="020B0703040202040103" pitchFamily="34" charset="0"/>
              </a:rPr>
              <a:t>SRG</a:t>
            </a:r>
            <a:r>
              <a:rPr lang="da-DK" sz="4800" b="1" dirty="0" err="1">
                <a:latin typeface="Sofia Pro" panose="02000000000000000000" pitchFamily="50" charset="0"/>
              </a:rPr>
              <a:t>Talk</a:t>
            </a:r>
            <a:r>
              <a:rPr lang="da-DK" sz="4800" b="1" dirty="0">
                <a:latin typeface="Sofia Pro" panose="02000000000000000000" pitchFamily="50" charset="0"/>
              </a:rPr>
              <a:t> </a:t>
            </a:r>
            <a:r>
              <a:rPr lang="da-DK" sz="4800" b="1" dirty="0">
                <a:latin typeface="Raisonne Pro DemiBold" panose="020B0703040202040103" pitchFamily="34" charset="0"/>
              </a:rPr>
              <a:t>4. juni </a:t>
            </a:r>
          </a:p>
        </p:txBody>
      </p:sp>
    </p:spTree>
    <p:extLst>
      <p:ext uri="{BB962C8B-B14F-4D97-AF65-F5344CB8AC3E}">
        <p14:creationId xmlns:p14="http://schemas.microsoft.com/office/powerpoint/2010/main" val="76443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tekst 7"/>
          <p:cNvSpPr>
            <a:spLocks noGrp="1"/>
          </p:cNvSpPr>
          <p:nvPr>
            <p:ph type="body" sz="quarter" idx="13"/>
          </p:nvPr>
        </p:nvSpPr>
        <p:spPr>
          <a:xfrm>
            <a:off x="769095" y="1883228"/>
            <a:ext cx="7802250" cy="3843111"/>
          </a:xfrm>
        </p:spPr>
        <p:txBody>
          <a:bodyPr>
            <a:normAutofit/>
          </a:bodyPr>
          <a:lstStyle/>
          <a:p>
            <a:pPr>
              <a:spcAft>
                <a:spcPts val="600"/>
              </a:spcAft>
            </a:pPr>
            <a:r>
              <a:rPr lang="da-DK" sz="3800" dirty="0">
                <a:latin typeface="Sofia Pro" panose="02000000000000000000" pitchFamily="50" charset="0"/>
              </a:rPr>
              <a:t>Velkommen </a:t>
            </a:r>
            <a:r>
              <a:rPr lang="da-DK" sz="3800" dirty="0">
                <a:latin typeface="Sofia Pro" panose="02000000000000000000" pitchFamily="50" charset="0"/>
                <a:sym typeface="Wingdings" panose="05000000000000000000" pitchFamily="2" charset="2"/>
              </a:rPr>
              <a:t> </a:t>
            </a:r>
            <a:endParaRPr lang="da-DK" sz="3800" dirty="0">
              <a:latin typeface="Sofia Pro" panose="02000000000000000000" pitchFamily="50" charset="0"/>
            </a:endParaRPr>
          </a:p>
          <a:p>
            <a:pPr>
              <a:spcAft>
                <a:spcPts val="600"/>
              </a:spcAft>
            </a:pPr>
            <a:r>
              <a:rPr lang="da-DK" sz="3800" dirty="0">
                <a:latin typeface="Sofia Pro" panose="02000000000000000000" pitchFamily="50" charset="0"/>
              </a:rPr>
              <a:t>Oplæg af Rosa </a:t>
            </a:r>
            <a:r>
              <a:rPr lang="da-DK" sz="3800" dirty="0" err="1">
                <a:latin typeface="Sofia Pro" panose="02000000000000000000" pitchFamily="50" charset="0"/>
              </a:rPr>
              <a:t>Vikman</a:t>
            </a:r>
            <a:r>
              <a:rPr lang="da-DK" sz="3800" dirty="0">
                <a:latin typeface="Sofia Pro" panose="02000000000000000000" pitchFamily="50" charset="0"/>
              </a:rPr>
              <a:t> og Malene Clemmensen</a:t>
            </a:r>
          </a:p>
          <a:p>
            <a:pPr>
              <a:spcAft>
                <a:spcPts val="600"/>
              </a:spcAft>
            </a:pPr>
            <a:r>
              <a:rPr lang="da-DK" sz="3800" dirty="0">
                <a:latin typeface="Sofia Pro" panose="02000000000000000000" pitchFamily="50" charset="0"/>
              </a:rPr>
              <a:t>Skriv </a:t>
            </a:r>
            <a:r>
              <a:rPr lang="da-DK" sz="3800" i="1" dirty="0">
                <a:latin typeface="Sofia Pro" panose="02000000000000000000" pitchFamily="50" charset="0"/>
              </a:rPr>
              <a:t>afklarende</a:t>
            </a:r>
            <a:r>
              <a:rPr lang="da-DK" sz="3800" dirty="0">
                <a:latin typeface="Sofia Pro" panose="02000000000000000000" pitchFamily="50" charset="0"/>
              </a:rPr>
              <a:t> spørgsmål i chatten løbende, samt spørgsmål til fælles refleksion til slut</a:t>
            </a:r>
          </a:p>
          <a:p>
            <a:pPr marL="0" indent="0">
              <a:buNone/>
            </a:pPr>
            <a:endParaRPr lang="da-DK" dirty="0"/>
          </a:p>
        </p:txBody>
      </p:sp>
      <p:sp>
        <p:nvSpPr>
          <p:cNvPr id="7" name="Titel 6"/>
          <p:cNvSpPr>
            <a:spLocks noGrp="1"/>
          </p:cNvSpPr>
          <p:nvPr>
            <p:ph type="title"/>
          </p:nvPr>
        </p:nvSpPr>
        <p:spPr>
          <a:xfrm>
            <a:off x="769095" y="276998"/>
            <a:ext cx="6402668" cy="963540"/>
          </a:xfrm>
        </p:spPr>
        <p:txBody>
          <a:bodyPr>
            <a:normAutofit/>
          </a:bodyPr>
          <a:lstStyle/>
          <a:p>
            <a:r>
              <a:rPr lang="da-DK" sz="4800" b="1" dirty="0">
                <a:latin typeface="Raisonne Pro DemiBold" panose="020B0703040202040103" pitchFamily="34" charset="0"/>
              </a:rPr>
              <a:t>Agenda</a:t>
            </a:r>
          </a:p>
        </p:txBody>
      </p:sp>
    </p:spTree>
    <p:extLst>
      <p:ext uri="{BB962C8B-B14F-4D97-AF65-F5344CB8AC3E}">
        <p14:creationId xmlns:p14="http://schemas.microsoft.com/office/powerpoint/2010/main" val="2664444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769095" y="1883228"/>
            <a:ext cx="7571341" cy="4579356"/>
          </a:xfrm>
        </p:spPr>
        <p:txBody>
          <a:bodyPr>
            <a:normAutofit/>
          </a:bodyPr>
          <a:lstStyle/>
          <a:p>
            <a:pPr marL="0" indent="0" algn="l" fontAlgn="auto">
              <a:buNone/>
            </a:pPr>
            <a:r>
              <a:rPr lang="da-DK" b="1" i="0" dirty="0">
                <a:solidFill>
                  <a:srgbClr val="343536"/>
                </a:solidFill>
                <a:effectLst/>
                <a:latin typeface="unset"/>
              </a:rPr>
              <a:t>Kom med til symposion:</a:t>
            </a:r>
          </a:p>
          <a:p>
            <a:pPr marL="0" indent="0" algn="l" fontAlgn="auto">
              <a:buNone/>
            </a:pPr>
            <a:endParaRPr lang="da-DK" b="0" i="0" dirty="0">
              <a:solidFill>
                <a:srgbClr val="343536"/>
              </a:solidFill>
              <a:effectLst/>
              <a:latin typeface="body-font"/>
            </a:endParaRPr>
          </a:p>
          <a:p>
            <a:r>
              <a:rPr lang="da-DK" b="0" i="0" dirty="0">
                <a:solidFill>
                  <a:srgbClr val="343536"/>
                </a:solidFill>
                <a:effectLst/>
                <a:latin typeface="Sofia Pro" panose="02000000000000000000" pitchFamily="50" charset="0"/>
                <a:hlinkClick r:id="rId3"/>
              </a:rPr>
              <a:t>Inkluderende studiemiljøer – refleksion i og med praksis</a:t>
            </a:r>
            <a:endParaRPr lang="da-DK" b="0" i="0" dirty="0">
              <a:solidFill>
                <a:srgbClr val="343536"/>
              </a:solidFill>
              <a:effectLst/>
              <a:latin typeface="Sofia Pro" panose="02000000000000000000" pitchFamily="50" charset="0"/>
            </a:endParaRPr>
          </a:p>
          <a:p>
            <a:pPr marL="0" indent="0">
              <a:buNone/>
            </a:pPr>
            <a:endParaRPr lang="da-DK" dirty="0">
              <a:latin typeface="Sofia Pro" panose="02000000000000000000" pitchFamily="50" charset="0"/>
            </a:endParaRPr>
          </a:p>
          <a:p>
            <a:pPr marL="0" indent="0">
              <a:buNone/>
            </a:pPr>
            <a:r>
              <a:rPr lang="da-DK" b="1" dirty="0">
                <a:latin typeface="Sofia Pro" panose="02000000000000000000" pitchFamily="50" charset="0"/>
              </a:rPr>
              <a:t>Hold dig opdateret via nyhedsbrevet </a:t>
            </a:r>
            <a:r>
              <a:rPr lang="da-DK" b="1" dirty="0">
                <a:latin typeface="Sofia Pro" panose="02000000000000000000" pitchFamily="50" charset="0"/>
                <a:sym typeface="Wingdings" panose="05000000000000000000" pitchFamily="2" charset="2"/>
              </a:rPr>
              <a:t> </a:t>
            </a:r>
          </a:p>
          <a:p>
            <a:pPr>
              <a:buFontTx/>
              <a:buChar char="-"/>
            </a:pPr>
            <a:endParaRPr lang="da-DK" dirty="0">
              <a:latin typeface="Sofia Pro" panose="02000000000000000000" pitchFamily="50" charset="0"/>
            </a:endParaRPr>
          </a:p>
          <a:p>
            <a:pPr>
              <a:buFontTx/>
              <a:buChar char="-"/>
            </a:pPr>
            <a:endParaRPr lang="da-DK" dirty="0">
              <a:latin typeface="Sofia Pro" panose="02000000000000000000" pitchFamily="50" charset="0"/>
            </a:endParaRPr>
          </a:p>
          <a:p>
            <a:pPr marL="0" indent="0" algn="ctr">
              <a:buNone/>
            </a:pPr>
            <a:r>
              <a:rPr lang="da-DK" sz="2900" dirty="0">
                <a:latin typeface="Sofia Pro" panose="02000000000000000000" pitchFamily="50" charset="0"/>
              </a:rPr>
              <a:t>Skriv til </a:t>
            </a:r>
            <a:r>
              <a:rPr lang="da-DK" sz="2900" dirty="0">
                <a:latin typeface="Sofia Pro" panose="02000000000000000000" pitchFamily="50" charset="0"/>
                <a:hlinkClick r:id="rId4"/>
              </a:rPr>
              <a:t>studievejlederinfo@srg.dk</a:t>
            </a:r>
            <a:r>
              <a:rPr lang="da-DK" sz="2900" dirty="0">
                <a:latin typeface="Sofia Pro" panose="02000000000000000000" pitchFamily="50" charset="0"/>
              </a:rPr>
              <a:t> </a:t>
            </a:r>
          </a:p>
        </p:txBody>
      </p:sp>
      <p:sp>
        <p:nvSpPr>
          <p:cNvPr id="4" name="Titel 3"/>
          <p:cNvSpPr>
            <a:spLocks noGrp="1"/>
          </p:cNvSpPr>
          <p:nvPr>
            <p:ph type="title"/>
          </p:nvPr>
        </p:nvSpPr>
        <p:spPr/>
        <p:txBody>
          <a:bodyPr>
            <a:normAutofit/>
          </a:bodyPr>
          <a:lstStyle/>
          <a:p>
            <a:r>
              <a:rPr lang="da-DK" sz="4800" b="1" dirty="0">
                <a:latin typeface="Raisonne Pro DemiBold" panose="020B0703040202040103" pitchFamily="34" charset="0"/>
              </a:rPr>
              <a:t>Tak for i dag!</a:t>
            </a:r>
          </a:p>
        </p:txBody>
      </p:sp>
    </p:spTree>
    <p:extLst>
      <p:ext uri="{BB962C8B-B14F-4D97-AF65-F5344CB8AC3E}">
        <p14:creationId xmlns:p14="http://schemas.microsoft.com/office/powerpoint/2010/main" val="2724451064"/>
      </p:ext>
    </p:extLst>
  </p:cSld>
  <p:clrMapOvr>
    <a:masterClrMapping/>
  </p:clrMapOvr>
</p:sld>
</file>

<file path=ppt/theme/theme1.xml><?xml version="1.0" encoding="utf-8"?>
<a:theme xmlns:a="http://schemas.openxmlformats.org/drawingml/2006/main" name="Office-tema">
  <a:themeElements>
    <a:clrScheme name="Studenterrådgivningen farver">
      <a:dk1>
        <a:sysClr val="windowText" lastClr="000000"/>
      </a:dk1>
      <a:lt1>
        <a:sysClr val="window" lastClr="FFFFFF"/>
      </a:lt1>
      <a:dk2>
        <a:srgbClr val="44546A"/>
      </a:dk2>
      <a:lt2>
        <a:srgbClr val="E7E6E6"/>
      </a:lt2>
      <a:accent1>
        <a:srgbClr val="D79B09"/>
      </a:accent1>
      <a:accent2>
        <a:srgbClr val="C56704"/>
      </a:accent2>
      <a:accent3>
        <a:srgbClr val="4A0F13"/>
      </a:accent3>
      <a:accent4>
        <a:srgbClr val="05343F"/>
      </a:accent4>
      <a:accent5>
        <a:srgbClr val="9FBFD2"/>
      </a:accent5>
      <a:accent6>
        <a:srgbClr val="837E23"/>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15834</TotalTime>
  <Words>324</Words>
  <Application>Microsoft Office PowerPoint</Application>
  <PresentationFormat>Widescreen</PresentationFormat>
  <Paragraphs>41</Paragraphs>
  <Slides>3</Slides>
  <Notes>3</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3</vt:i4>
      </vt:variant>
    </vt:vector>
  </HeadingPairs>
  <TitlesOfParts>
    <vt:vector size="12" baseType="lpstr">
      <vt:lpstr>Arial</vt:lpstr>
      <vt:lpstr>body-font</vt:lpstr>
      <vt:lpstr>Calibri</vt:lpstr>
      <vt:lpstr>Century Gothic</vt:lpstr>
      <vt:lpstr>Raisonne Pro DemiBold</vt:lpstr>
      <vt:lpstr>Sofia Pro</vt:lpstr>
      <vt:lpstr>unset</vt:lpstr>
      <vt:lpstr>Wingdings</vt:lpstr>
      <vt:lpstr>Office-tema</vt:lpstr>
      <vt:lpstr>SRGTalk 4. juni </vt:lpstr>
      <vt:lpstr>Agenda</vt:lpstr>
      <vt:lpstr>Tak for i dag!</vt:lpstr>
    </vt:vector>
  </TitlesOfParts>
  <Company>Statens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Nina Schive</dc:creator>
  <cp:lastModifiedBy>Charlotte Knagh Trojahn</cp:lastModifiedBy>
  <cp:revision>220</cp:revision>
  <cp:lastPrinted>2025-03-25T07:26:18Z</cp:lastPrinted>
  <dcterms:created xsi:type="dcterms:W3CDTF">2020-05-28T11:06:17Z</dcterms:created>
  <dcterms:modified xsi:type="dcterms:W3CDTF">2026-06-03T06:51:26Z</dcterms:modified>
</cp:coreProperties>
</file>